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Poppins Ultra-Bold" charset="1" panose="00000900000000000000"/>
      <p:regular r:id="rId23"/>
    </p:embeddedFont>
    <p:embeddedFont>
      <p:font typeface="Calibri (MS) Bold Italics" charset="1" panose="020F07020304040A0204"/>
      <p:regular r:id="rId24"/>
    </p:embeddedFont>
    <p:embeddedFont>
      <p:font typeface="Poppins Bold" charset="1" panose="00000800000000000000"/>
      <p:regular r:id="rId25"/>
    </p:embeddedFont>
    <p:embeddedFont>
      <p:font typeface="Arial Bold" charset="1" panose="020B0802020202020204"/>
      <p:regular r:id="rId26"/>
    </p:embeddedFont>
    <p:embeddedFont>
      <p:font typeface="Arial" charset="1" panose="020B0502020202020204"/>
      <p:regular r:id="rId27"/>
    </p:embeddedFont>
    <p:embeddedFont>
      <p:font typeface="Poppins" charset="1" panose="00000500000000000000"/>
      <p:regular r:id="rId28"/>
    </p:embeddedFont>
    <p:embeddedFont>
      <p:font typeface="Canva Sans Bold" charset="1" panose="020B0803030501040103"/>
      <p:regular r:id="rId29"/>
    </p:embeddedFont>
    <p:embeddedFont>
      <p:font typeface="Canva Sans" charset="1" panose="020B0503030501040103"/>
      <p:regular r:id="rId30"/>
    </p:embeddedFont>
    <p:embeddedFont>
      <p:font typeface="Montserrat Bold" charset="1" panose="00000800000000000000"/>
      <p:regular r:id="rId31"/>
    </p:embeddedFont>
    <p:embeddedFont>
      <p:font typeface="Calibri (MS) Bold" charset="1" panose="020F0702030404030204"/>
      <p:regular r:id="rId32"/>
    </p:embeddedFont>
    <p:embeddedFont>
      <p:font typeface="Arial Bold Italics" charset="1" panose="020B0802020202090204"/>
      <p:regular r:id="rId33"/>
    </p:embeddedFont>
    <p:embeddedFont>
      <p:font typeface="Calibri (MS)" charset="1" panose="020F0502020204030204"/>
      <p:regular r:id="rId34"/>
    </p:embeddedFont>
    <p:embeddedFont>
      <p:font typeface="Poppins Bold Italics" charset="1" panose="0000080000000000000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Relationship Id="rId6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11" Target="../media/image17.png" Type="http://schemas.openxmlformats.org/officeDocument/2006/relationships/image"/><Relationship Id="rId2" Target="../media/image3.png" Type="http://schemas.openxmlformats.org/officeDocument/2006/relationships/image"/><Relationship Id="rId3" Target="../media/image9.png" Type="http://schemas.openxmlformats.org/officeDocument/2006/relationships/image"/><Relationship Id="rId4" Target="../media/image10.jpe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26.png" Type="http://schemas.openxmlformats.org/officeDocument/2006/relationships/image"/><Relationship Id="rId13" Target="../media/image27.svg" Type="http://schemas.openxmlformats.org/officeDocument/2006/relationships/image"/><Relationship Id="rId14" Target="../media/image28.png" Type="http://schemas.openxmlformats.org/officeDocument/2006/relationships/image"/><Relationship Id="rId15" Target="../media/image29.svg" Type="http://schemas.openxmlformats.org/officeDocument/2006/relationships/image"/><Relationship Id="rId2" Target="../media/image3.png" Type="http://schemas.openxmlformats.org/officeDocument/2006/relationships/image"/><Relationship Id="rId3" Target="../media/image18.jpeg" Type="http://schemas.openxmlformats.org/officeDocument/2006/relationships/image"/><Relationship Id="rId4" Target="../media/image17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Relationship Id="rId3" Target="../media/image31.jpe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4.png" Type="http://schemas.openxmlformats.org/officeDocument/2006/relationships/image"/><Relationship Id="rId16" Target="../media/image45.svg" Type="http://schemas.openxmlformats.org/officeDocument/2006/relationships/image"/><Relationship Id="rId17" Target="../media/image46.png" Type="http://schemas.openxmlformats.org/officeDocument/2006/relationships/image"/><Relationship Id="rId18" Target="../media/image47.svg" Type="http://schemas.openxmlformats.org/officeDocument/2006/relationships/image"/><Relationship Id="rId19" Target="../media/image48.png" Type="http://schemas.openxmlformats.org/officeDocument/2006/relationships/image"/><Relationship Id="rId2" Target="../media/image3.png" Type="http://schemas.openxmlformats.org/officeDocument/2006/relationships/image"/><Relationship Id="rId20" Target="../media/image49.png" Type="http://schemas.openxmlformats.org/officeDocument/2006/relationships/image"/><Relationship Id="rId21" Target="../media/image50.svg" Type="http://schemas.openxmlformats.org/officeDocument/2006/relationships/image"/><Relationship Id="rId22" Target="../media/image51.png" Type="http://schemas.openxmlformats.org/officeDocument/2006/relationships/image"/><Relationship Id="rId23" Target="../media/image52.svg" Type="http://schemas.openxmlformats.org/officeDocument/2006/relationships/image"/><Relationship Id="rId24" Target="../media/image53.png" Type="http://schemas.openxmlformats.org/officeDocument/2006/relationships/image"/><Relationship Id="rId25" Target="../media/image54.svg" Type="http://schemas.openxmlformats.org/officeDocument/2006/relationships/image"/><Relationship Id="rId26" Target="../media/image55.png" Type="http://schemas.openxmlformats.org/officeDocument/2006/relationships/image"/><Relationship Id="rId27" Target="../media/image56.svg" Type="http://schemas.openxmlformats.org/officeDocument/2006/relationships/image"/><Relationship Id="rId28" Target="../media/image57.png" Type="http://schemas.openxmlformats.org/officeDocument/2006/relationships/image"/><Relationship Id="rId29" Target="../media/image58.svg" Type="http://schemas.openxmlformats.org/officeDocument/2006/relationships/image"/><Relationship Id="rId3" Target="../media/image18.jpeg" Type="http://schemas.openxmlformats.org/officeDocument/2006/relationships/image"/><Relationship Id="rId30" Target="../media/image59.png" Type="http://schemas.openxmlformats.org/officeDocument/2006/relationships/image"/><Relationship Id="rId31" Target="../media/image60.svg" Type="http://schemas.openxmlformats.org/officeDocument/2006/relationships/image"/><Relationship Id="rId32" Target="../media/image61.png" Type="http://schemas.openxmlformats.org/officeDocument/2006/relationships/image"/><Relationship Id="rId33" Target="../media/image62.svg" Type="http://schemas.openxmlformats.org/officeDocument/2006/relationships/image"/><Relationship Id="rId34" Target="../media/image63.png" Type="http://schemas.openxmlformats.org/officeDocument/2006/relationships/image"/><Relationship Id="rId35" Target="../media/image64.svg" Type="http://schemas.openxmlformats.org/officeDocument/2006/relationships/image"/><Relationship Id="rId36" Target="../media/image65.png" Type="http://schemas.openxmlformats.org/officeDocument/2006/relationships/image"/><Relationship Id="rId37" Target="../media/image66.svg" Type="http://schemas.openxmlformats.org/officeDocument/2006/relationships/image"/><Relationship Id="rId38" Target="../media/image67.png" Type="http://schemas.openxmlformats.org/officeDocument/2006/relationships/image"/><Relationship Id="rId39" Target="../media/image68.svg" Type="http://schemas.openxmlformats.org/officeDocument/2006/relationships/image"/><Relationship Id="rId4" Target="../media/image5.png" Type="http://schemas.openxmlformats.org/officeDocument/2006/relationships/image"/><Relationship Id="rId40" Target="../media/image17.pn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Relationship Id="rId5" Target="../media/image6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8.png" Type="http://schemas.openxmlformats.org/officeDocument/2006/relationships/image"/><Relationship Id="rId14" Target="../media/image49.png" Type="http://schemas.openxmlformats.org/officeDocument/2006/relationships/image"/><Relationship Id="rId15" Target="../media/image50.svg" Type="http://schemas.openxmlformats.org/officeDocument/2006/relationships/image"/><Relationship Id="rId16" Target="../media/image51.png" Type="http://schemas.openxmlformats.org/officeDocument/2006/relationships/image"/><Relationship Id="rId17" Target="../media/image52.svg" Type="http://schemas.openxmlformats.org/officeDocument/2006/relationships/image"/><Relationship Id="rId18" Target="../media/image53.png" Type="http://schemas.openxmlformats.org/officeDocument/2006/relationships/image"/><Relationship Id="rId19" Target="../media/image54.svg" Type="http://schemas.openxmlformats.org/officeDocument/2006/relationships/image"/><Relationship Id="rId2" Target="../media/image3.png" Type="http://schemas.openxmlformats.org/officeDocument/2006/relationships/image"/><Relationship Id="rId20" Target="../media/image57.png" Type="http://schemas.openxmlformats.org/officeDocument/2006/relationships/image"/><Relationship Id="rId21" Target="../media/image58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24" Target="../media/image67.png" Type="http://schemas.openxmlformats.org/officeDocument/2006/relationships/image"/><Relationship Id="rId25" Target="../media/image68.svg" Type="http://schemas.openxmlformats.org/officeDocument/2006/relationships/image"/><Relationship Id="rId26" Target="../media/image17.png" Type="http://schemas.openxmlformats.org/officeDocument/2006/relationships/image"/><Relationship Id="rId27" Target="../media/image46.png" Type="http://schemas.openxmlformats.org/officeDocument/2006/relationships/image"/><Relationship Id="rId28" Target="../media/image47.svg" Type="http://schemas.openxmlformats.org/officeDocument/2006/relationships/image"/><Relationship Id="rId29" Target="../media/image70.png" Type="http://schemas.openxmlformats.org/officeDocument/2006/relationships/image"/><Relationship Id="rId3" Target="../media/image18.jpeg" Type="http://schemas.openxmlformats.org/officeDocument/2006/relationships/image"/><Relationship Id="rId30" Target="../media/image71.png" Type="http://schemas.openxmlformats.org/officeDocument/2006/relationships/image"/><Relationship Id="rId31" Target="../media/image72.svg" Type="http://schemas.openxmlformats.org/officeDocument/2006/relationships/image"/><Relationship Id="rId32" Target="../media/image73.png" Type="http://schemas.openxmlformats.org/officeDocument/2006/relationships/image"/><Relationship Id="rId33" Target="../media/image74.png" Type="http://schemas.openxmlformats.org/officeDocument/2006/relationships/image"/><Relationship Id="rId34" Target="../media/image75.svg" Type="http://schemas.openxmlformats.org/officeDocument/2006/relationships/image"/><Relationship Id="rId35" Target="../media/image76.png" Type="http://schemas.openxmlformats.org/officeDocument/2006/relationships/image"/><Relationship Id="rId36" Target="../media/image77.svg" Type="http://schemas.openxmlformats.org/officeDocument/2006/relationships/image"/><Relationship Id="rId37" Target="../media/image78.png" Type="http://schemas.openxmlformats.org/officeDocument/2006/relationships/image"/><Relationship Id="rId38" Target="../media/image79.svg" Type="http://schemas.openxmlformats.org/officeDocument/2006/relationships/image"/><Relationship Id="rId39" Target="../media/image80.png" Type="http://schemas.openxmlformats.org/officeDocument/2006/relationships/image"/><Relationship Id="rId4" Target="../media/image5.png" Type="http://schemas.openxmlformats.org/officeDocument/2006/relationships/image"/><Relationship Id="rId40" Target="../media/image81.svg" Type="http://schemas.openxmlformats.org/officeDocument/2006/relationships/image"/><Relationship Id="rId41" Target="../media/image82.png" Type="http://schemas.openxmlformats.org/officeDocument/2006/relationships/image"/><Relationship Id="rId42" Target="../media/image83.svg" Type="http://schemas.openxmlformats.org/officeDocument/2006/relationships/image"/><Relationship Id="rId43" Target="../media/image84.png" Type="http://schemas.openxmlformats.org/officeDocument/2006/relationships/image"/><Relationship Id="rId44" Target="../media/image85.png" Type="http://schemas.openxmlformats.org/officeDocument/2006/relationships/image"/><Relationship Id="rId45" Target="../media/image86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1.svg" Type="http://schemas.openxmlformats.org/officeDocument/2006/relationships/image"/><Relationship Id="rId11" Target="../media/image92.png" Type="http://schemas.openxmlformats.org/officeDocument/2006/relationships/image"/><Relationship Id="rId12" Target="../media/image93.svg" Type="http://schemas.openxmlformats.org/officeDocument/2006/relationships/image"/><Relationship Id="rId13" Target="../media/image94.png" Type="http://schemas.openxmlformats.org/officeDocument/2006/relationships/image"/><Relationship Id="rId14" Target="../media/image95.svg" Type="http://schemas.openxmlformats.org/officeDocument/2006/relationships/image"/><Relationship Id="rId15" Target="../media/image96.svg" Type="http://schemas.openxmlformats.org/officeDocument/2006/relationships/image"/><Relationship Id="rId16" Target="../media/image97.png" Type="http://schemas.openxmlformats.org/officeDocument/2006/relationships/image"/><Relationship Id="rId17" Target="../media/image98.svg" Type="http://schemas.openxmlformats.org/officeDocument/2006/relationships/image"/><Relationship Id="rId18" Target="../media/image99.png" Type="http://schemas.openxmlformats.org/officeDocument/2006/relationships/image"/><Relationship Id="rId19" Target="../media/image100.svg" Type="http://schemas.openxmlformats.org/officeDocument/2006/relationships/image"/><Relationship Id="rId2" Target="../media/image3.png" Type="http://schemas.openxmlformats.org/officeDocument/2006/relationships/image"/><Relationship Id="rId20" Target="../media/image44.png" Type="http://schemas.openxmlformats.org/officeDocument/2006/relationships/image"/><Relationship Id="rId21" Target="../media/image45.svg" Type="http://schemas.openxmlformats.org/officeDocument/2006/relationships/image"/><Relationship Id="rId22" Target="../media/image101.png" Type="http://schemas.openxmlformats.org/officeDocument/2006/relationships/image"/><Relationship Id="rId23" Target="../media/image102.svg" Type="http://schemas.openxmlformats.org/officeDocument/2006/relationships/image"/><Relationship Id="rId24" Target="../media/image55.png" Type="http://schemas.openxmlformats.org/officeDocument/2006/relationships/image"/><Relationship Id="rId25" Target="../media/image56.svg" Type="http://schemas.openxmlformats.org/officeDocument/2006/relationships/image"/><Relationship Id="rId26" Target="../media/image34.png" Type="http://schemas.openxmlformats.org/officeDocument/2006/relationships/image"/><Relationship Id="rId27" Target="../media/image35.svg" Type="http://schemas.openxmlformats.org/officeDocument/2006/relationships/image"/><Relationship Id="rId3" Target="../media/image18.jpe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87.png" Type="http://schemas.openxmlformats.org/officeDocument/2006/relationships/image"/><Relationship Id="rId7" Target="../media/image88.svg" Type="http://schemas.openxmlformats.org/officeDocument/2006/relationships/image"/><Relationship Id="rId8" Target="../media/image89.png" Type="http://schemas.openxmlformats.org/officeDocument/2006/relationships/image"/><Relationship Id="rId9" Target="../media/image9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1.png" Type="http://schemas.openxmlformats.org/officeDocument/2006/relationships/image"/><Relationship Id="rId11" Target="../media/image112.png" Type="http://schemas.openxmlformats.org/officeDocument/2006/relationships/image"/><Relationship Id="rId12" Target="../media/image113.png" Type="http://schemas.openxmlformats.org/officeDocument/2006/relationships/image"/><Relationship Id="rId13" Target="../media/image114.png" Type="http://schemas.openxmlformats.org/officeDocument/2006/relationships/image"/><Relationship Id="rId14" Target="../media/image115.png" Type="http://schemas.openxmlformats.org/officeDocument/2006/relationships/image"/><Relationship Id="rId15" Target="../media/image116.svg" Type="http://schemas.openxmlformats.org/officeDocument/2006/relationships/image"/><Relationship Id="rId16" Target="../media/image117.png" Type="http://schemas.openxmlformats.org/officeDocument/2006/relationships/image"/><Relationship Id="rId17" Target="../media/image118.svg" Type="http://schemas.openxmlformats.org/officeDocument/2006/relationships/image"/><Relationship Id="rId18" Target="../media/image119.png" Type="http://schemas.openxmlformats.org/officeDocument/2006/relationships/image"/><Relationship Id="rId19" Target="../media/image120.svg" Type="http://schemas.openxmlformats.org/officeDocument/2006/relationships/image"/><Relationship Id="rId2" Target="../media/image103.jpeg" Type="http://schemas.openxmlformats.org/officeDocument/2006/relationships/image"/><Relationship Id="rId20" Target="../media/image121.png" Type="http://schemas.openxmlformats.org/officeDocument/2006/relationships/image"/><Relationship Id="rId21" Target="../media/image122.svg" Type="http://schemas.openxmlformats.org/officeDocument/2006/relationships/image"/><Relationship Id="rId22" Target="../media/image123.png" Type="http://schemas.openxmlformats.org/officeDocument/2006/relationships/image"/><Relationship Id="rId23" Target="../media/image124.svg" Type="http://schemas.openxmlformats.org/officeDocument/2006/relationships/image"/><Relationship Id="rId24" Target="../media/image2.png" Type="http://schemas.openxmlformats.org/officeDocument/2006/relationships/image"/><Relationship Id="rId3" Target="../media/image104.png" Type="http://schemas.openxmlformats.org/officeDocument/2006/relationships/image"/><Relationship Id="rId4" Target="../media/image105.png" Type="http://schemas.openxmlformats.org/officeDocument/2006/relationships/image"/><Relationship Id="rId5" Target="../media/image106.svg" Type="http://schemas.openxmlformats.org/officeDocument/2006/relationships/image"/><Relationship Id="rId6" Target="../media/image107.png" Type="http://schemas.openxmlformats.org/officeDocument/2006/relationships/image"/><Relationship Id="rId7" Target="../media/image108.svg" Type="http://schemas.openxmlformats.org/officeDocument/2006/relationships/image"/><Relationship Id="rId8" Target="../media/image109.png" Type="http://schemas.openxmlformats.org/officeDocument/2006/relationships/image"/><Relationship Id="rId9" Target="../media/image1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5.jpeg" Type="http://schemas.openxmlformats.org/officeDocument/2006/relationships/image"/><Relationship Id="rId3" Target="../media/image17.png" Type="http://schemas.openxmlformats.org/officeDocument/2006/relationships/image"/><Relationship Id="rId4" Target="../media/image10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6.png" Type="http://schemas.openxmlformats.org/officeDocument/2006/relationships/image"/><Relationship Id="rId3" Target="../media/image127.png" Type="http://schemas.openxmlformats.org/officeDocument/2006/relationships/image"/><Relationship Id="rId4" Target="../media/image128.png" Type="http://schemas.openxmlformats.org/officeDocument/2006/relationships/image"/><Relationship Id="rId5" Target="../media/image129.png" Type="http://schemas.openxmlformats.org/officeDocument/2006/relationships/image"/><Relationship Id="rId6" Target="../media/image130.png" Type="http://schemas.openxmlformats.org/officeDocument/2006/relationships/image"/><Relationship Id="rId7" Target="../media/image17.png" Type="http://schemas.openxmlformats.org/officeDocument/2006/relationships/image"/><Relationship Id="rId8" Target="../media/image131.png" Type="http://schemas.openxmlformats.org/officeDocument/2006/relationships/image"/><Relationship Id="rId9" Target="../media/image13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3.png" Type="http://schemas.openxmlformats.org/officeDocument/2006/relationships/image"/><Relationship Id="rId3" Target="../media/image134.png" Type="http://schemas.openxmlformats.org/officeDocument/2006/relationships/image"/><Relationship Id="rId4" Target="../media/image135.png" Type="http://schemas.openxmlformats.org/officeDocument/2006/relationships/image"/><Relationship Id="rId5" Target="../media/image131.png" Type="http://schemas.openxmlformats.org/officeDocument/2006/relationships/image"/><Relationship Id="rId6" Target="../media/image13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6.jpeg" Type="http://schemas.openxmlformats.org/officeDocument/2006/relationships/image"/><Relationship Id="rId3" Target="../media/image133.png" Type="http://schemas.openxmlformats.org/officeDocument/2006/relationships/image"/><Relationship Id="rId4" Target="../media/image137.png" Type="http://schemas.openxmlformats.org/officeDocument/2006/relationships/image"/><Relationship Id="rId5" Target="../media/image138.png" Type="http://schemas.openxmlformats.org/officeDocument/2006/relationships/image"/><Relationship Id="rId6" Target="../media/image131.png" Type="http://schemas.openxmlformats.org/officeDocument/2006/relationships/image"/><Relationship Id="rId7" Target="../media/image13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9.jpeg" Type="http://schemas.openxmlformats.org/officeDocument/2006/relationships/image"/><Relationship Id="rId3" Target="../media/image133.png" Type="http://schemas.openxmlformats.org/officeDocument/2006/relationships/image"/><Relationship Id="rId4" Target="../media/image140.png" Type="http://schemas.openxmlformats.org/officeDocument/2006/relationships/image"/><Relationship Id="rId5" Target="../media/image141.png" Type="http://schemas.openxmlformats.org/officeDocument/2006/relationships/image"/><Relationship Id="rId6" Target="../media/image142.png" Type="http://schemas.openxmlformats.org/officeDocument/2006/relationships/image"/><Relationship Id="rId7" Target="../media/image143.png" Type="http://schemas.openxmlformats.org/officeDocument/2006/relationships/image"/><Relationship Id="rId8" Target="../media/image1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1.png" Type="http://schemas.openxmlformats.org/officeDocument/2006/relationships/image"/><Relationship Id="rId11" Target="../media/image152.svg" Type="http://schemas.openxmlformats.org/officeDocument/2006/relationships/image"/><Relationship Id="rId12" Target="../media/image153.png" Type="http://schemas.openxmlformats.org/officeDocument/2006/relationships/image"/><Relationship Id="rId13" Target="../media/image154.svg" Type="http://schemas.openxmlformats.org/officeDocument/2006/relationships/image"/><Relationship Id="rId14" Target="../media/image17.png" Type="http://schemas.openxmlformats.org/officeDocument/2006/relationships/image"/><Relationship Id="rId2" Target="../media/image144.jpeg" Type="http://schemas.openxmlformats.org/officeDocument/2006/relationships/image"/><Relationship Id="rId3" Target="../media/image145.png" Type="http://schemas.openxmlformats.org/officeDocument/2006/relationships/image"/><Relationship Id="rId4" Target="../media/image104.png" Type="http://schemas.openxmlformats.org/officeDocument/2006/relationships/image"/><Relationship Id="rId5" Target="../media/image146.png" Type="http://schemas.openxmlformats.org/officeDocument/2006/relationships/image"/><Relationship Id="rId6" Target="../media/image147.png" Type="http://schemas.openxmlformats.org/officeDocument/2006/relationships/image"/><Relationship Id="rId7" Target="../media/image148.svg" Type="http://schemas.openxmlformats.org/officeDocument/2006/relationships/image"/><Relationship Id="rId8" Target="../media/image149.png" Type="http://schemas.openxmlformats.org/officeDocument/2006/relationships/image"/><Relationship Id="rId9" Target="../media/image15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73309" y="0"/>
            <a:ext cx="15440150" cy="10287000"/>
          </a:xfrm>
          <a:custGeom>
            <a:avLst/>
            <a:gdLst/>
            <a:ahLst/>
            <a:cxnLst/>
            <a:rect r="r" b="b" t="t" l="l"/>
            <a:pathLst>
              <a:path h="10287000" w="1544015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8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73309" y="0"/>
            <a:ext cx="11109861" cy="10287000"/>
            <a:chOff x="0" y="0"/>
            <a:chExt cx="2926054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26054" cy="2709333"/>
            </a:xfrm>
            <a:custGeom>
              <a:avLst/>
              <a:gdLst/>
              <a:ahLst/>
              <a:cxnLst/>
              <a:rect r="r" b="b" t="t" l="l"/>
              <a:pathLst>
                <a:path h="2709333" w="2926054">
                  <a:moveTo>
                    <a:pt x="0" y="0"/>
                  </a:moveTo>
                  <a:lnTo>
                    <a:pt x="2926054" y="0"/>
                  </a:lnTo>
                  <a:lnTo>
                    <a:pt x="292605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926054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293407" y="800635"/>
            <a:ext cx="1360410" cy="930566"/>
          </a:xfrm>
          <a:custGeom>
            <a:avLst/>
            <a:gdLst/>
            <a:ahLst/>
            <a:cxnLst/>
            <a:rect r="r" b="b" t="t" l="l"/>
            <a:pathLst>
              <a:path h="930566" w="1360410">
                <a:moveTo>
                  <a:pt x="0" y="0"/>
                </a:moveTo>
                <a:lnTo>
                  <a:pt x="1360410" y="0"/>
                </a:lnTo>
                <a:lnTo>
                  <a:pt x="1360410" y="930566"/>
                </a:lnTo>
                <a:lnTo>
                  <a:pt x="0" y="9305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7" r="0" b="-47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86948" y="3135493"/>
            <a:ext cx="9306436" cy="413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6"/>
              </a:lnSpc>
            </a:pPr>
            <a:r>
              <a:rPr lang="en-US" b="true" sz="10481" spc="-460">
                <a:solidFill>
                  <a:srgbClr val="01527B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LEARNING MANAGEMENT</a:t>
            </a:r>
            <a:r>
              <a:rPr lang="en-US" b="true" sz="10481" spc="-460">
                <a:solidFill>
                  <a:srgbClr val="111B1D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 SYSTEM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9210675"/>
            <a:ext cx="6522837" cy="210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24"/>
              </a:lnSpc>
            </a:pPr>
            <a:r>
              <a:rPr lang="en-US" b="true" sz="1089" i="true" spc="7">
                <a:solidFill>
                  <a:srgbClr val="6E6D6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PT. LAX TEKNOLOGI INDONESIA - SERVICE EXCELLENCE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6356717" y="2407786"/>
            <a:ext cx="5559044" cy="583700"/>
          </a:xfrm>
          <a:custGeom>
            <a:avLst/>
            <a:gdLst/>
            <a:ahLst/>
            <a:cxnLst/>
            <a:rect r="r" b="b" t="t" l="l"/>
            <a:pathLst>
              <a:path h="583700" w="5559044">
                <a:moveTo>
                  <a:pt x="0" y="0"/>
                </a:moveTo>
                <a:lnTo>
                  <a:pt x="5559043" y="0"/>
                </a:lnTo>
                <a:lnTo>
                  <a:pt x="5559043" y="583700"/>
                </a:lnTo>
                <a:lnTo>
                  <a:pt x="0" y="583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5479158"/>
            <a:ext cx="18454508" cy="4807842"/>
          </a:xfrm>
          <a:custGeom>
            <a:avLst/>
            <a:gdLst/>
            <a:ahLst/>
            <a:cxnLst/>
            <a:rect r="r" b="b" t="t" l="l"/>
            <a:pathLst>
              <a:path h="4807842" w="18454508">
                <a:moveTo>
                  <a:pt x="0" y="0"/>
                </a:moveTo>
                <a:lnTo>
                  <a:pt x="18454508" y="0"/>
                </a:lnTo>
                <a:lnTo>
                  <a:pt x="18454508" y="4807842"/>
                </a:lnTo>
                <a:lnTo>
                  <a:pt x="0" y="48078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8271" r="0" b="-137943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227254" y="-79886"/>
            <a:ext cx="9060746" cy="5559044"/>
            <a:chOff x="0" y="0"/>
            <a:chExt cx="2386369" cy="14641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86369" cy="1464110"/>
            </a:xfrm>
            <a:custGeom>
              <a:avLst/>
              <a:gdLst/>
              <a:ahLst/>
              <a:cxnLst/>
              <a:rect r="r" b="b" t="t" l="l"/>
              <a:pathLst>
                <a:path h="1464110" w="2386369">
                  <a:moveTo>
                    <a:pt x="0" y="0"/>
                  </a:moveTo>
                  <a:lnTo>
                    <a:pt x="2386369" y="0"/>
                  </a:lnTo>
                  <a:lnTo>
                    <a:pt x="2386369" y="1464110"/>
                  </a:lnTo>
                  <a:lnTo>
                    <a:pt x="0" y="1464110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386369" cy="15117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7" r="0" b="-47"/>
            </a:stretch>
          </a:blipFill>
        </p:spPr>
      </p:sp>
      <p:grpSp>
        <p:nvGrpSpPr>
          <p:cNvPr name="Group 8" id="8"/>
          <p:cNvGrpSpPr/>
          <p:nvPr/>
        </p:nvGrpSpPr>
        <p:grpSpPr>
          <a:xfrm rot="-5400000">
            <a:off x="7397328" y="-603672"/>
            <a:ext cx="3477821" cy="18303523"/>
            <a:chOff x="0" y="0"/>
            <a:chExt cx="915969" cy="48206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15969" cy="4820681"/>
            </a:xfrm>
            <a:custGeom>
              <a:avLst/>
              <a:gdLst/>
              <a:ahLst/>
              <a:cxnLst/>
              <a:rect r="r" b="b" t="t" l="l"/>
              <a:pathLst>
                <a:path h="4820681" w="915969">
                  <a:moveTo>
                    <a:pt x="0" y="0"/>
                  </a:moveTo>
                  <a:lnTo>
                    <a:pt x="915969" y="0"/>
                  </a:lnTo>
                  <a:lnTo>
                    <a:pt x="915969" y="4820681"/>
                  </a:lnTo>
                  <a:lnTo>
                    <a:pt x="0" y="4820681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915969" cy="48683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8700" y="2230761"/>
            <a:ext cx="8198554" cy="1390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8"/>
              </a:lnSpc>
            </a:pPr>
            <a:r>
              <a:rPr lang="en-US" b="true" sz="9772" spc="-429">
                <a:solidFill>
                  <a:srgbClr val="01527B"/>
                </a:solidFill>
                <a:latin typeface="Poppins Bold"/>
                <a:ea typeface="Poppins Bold"/>
                <a:cs typeface="Poppins Bold"/>
                <a:sym typeface="Poppins Bold"/>
              </a:rPr>
              <a:t>Pengantar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404661" y="1683009"/>
            <a:ext cx="6705931" cy="2304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75"/>
              </a:lnSpc>
            </a:pPr>
            <a:r>
              <a:rPr lang="en-US" sz="2164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Online Learning </a:t>
            </a:r>
            <a:r>
              <a:rPr lang="en-US" sz="216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merupakan solusi pelatihan atau  pendidikan modern melalui jaringan internet  menggunakan media/platform pembelajaran digital  yang tidak memerlukan untuk tatap muka di lokasi  secara fisik dan dapat dilakukan dimana pun sesuai dengan jadwal dan kurikulum yang telah ditentukan.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9210675"/>
            <a:ext cx="6522837" cy="210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24"/>
              </a:lnSpc>
            </a:pPr>
            <a:r>
              <a:rPr lang="en-US" b="true" sz="1089" i="true" spc="7">
                <a:solidFill>
                  <a:srgbClr val="6E6D6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PT. LAX TEKNOLOGI INDONESIA - SERVICE EXCELLENCE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-90000" y="2508670"/>
            <a:ext cx="18378000" cy="1676992"/>
          </a:xfrm>
          <a:custGeom>
            <a:avLst/>
            <a:gdLst/>
            <a:ahLst/>
            <a:cxnLst/>
            <a:rect r="r" b="b" t="t" l="l"/>
            <a:pathLst>
              <a:path h="1676992" w="18378000">
                <a:moveTo>
                  <a:pt x="18378000" y="1676992"/>
                </a:moveTo>
                <a:lnTo>
                  <a:pt x="0" y="1676992"/>
                </a:lnTo>
                <a:lnTo>
                  <a:pt x="0" y="0"/>
                </a:lnTo>
                <a:lnTo>
                  <a:pt x="18378000" y="0"/>
                </a:lnTo>
                <a:lnTo>
                  <a:pt x="18378000" y="1676992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3678461"/>
            <a:ext cx="6096000" cy="6608539"/>
            <a:chOff x="0" y="0"/>
            <a:chExt cx="1700668" cy="184365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700668" cy="1843657"/>
            </a:xfrm>
            <a:custGeom>
              <a:avLst/>
              <a:gdLst/>
              <a:ahLst/>
              <a:cxnLst/>
              <a:rect r="r" b="b" t="t" l="l"/>
              <a:pathLst>
                <a:path h="1843657" w="1700668">
                  <a:moveTo>
                    <a:pt x="0" y="0"/>
                  </a:moveTo>
                  <a:lnTo>
                    <a:pt x="1700668" y="0"/>
                  </a:lnTo>
                  <a:lnTo>
                    <a:pt x="1700668" y="1843657"/>
                  </a:lnTo>
                  <a:lnTo>
                    <a:pt x="0" y="1843657"/>
                  </a:lnTo>
                  <a:close/>
                </a:path>
              </a:pathLst>
            </a:custGeom>
            <a:gradFill rotWithShape="true">
              <a:gsLst>
                <a:gs pos="0">
                  <a:srgbClr val="10468C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700668" cy="1891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3678461"/>
            <a:ext cx="6096000" cy="6608539"/>
          </a:xfrm>
          <a:custGeom>
            <a:avLst/>
            <a:gdLst/>
            <a:ahLst/>
            <a:cxnLst/>
            <a:rect r="r" b="b" t="t" l="l"/>
            <a:pathLst>
              <a:path h="6608539" w="6096000">
                <a:moveTo>
                  <a:pt x="0" y="0"/>
                </a:moveTo>
                <a:lnTo>
                  <a:pt x="6096000" y="0"/>
                </a:lnTo>
                <a:lnTo>
                  <a:pt x="6096000" y="6608539"/>
                </a:lnTo>
                <a:lnTo>
                  <a:pt x="0" y="66085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31356" t="0" r="-31356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96000" y="3678461"/>
            <a:ext cx="6096000" cy="6608539"/>
            <a:chOff x="0" y="0"/>
            <a:chExt cx="1700668" cy="184365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00668" cy="1843657"/>
            </a:xfrm>
            <a:custGeom>
              <a:avLst/>
              <a:gdLst/>
              <a:ahLst/>
              <a:cxnLst/>
              <a:rect r="r" b="b" t="t" l="l"/>
              <a:pathLst>
                <a:path h="1843657" w="1700668">
                  <a:moveTo>
                    <a:pt x="0" y="0"/>
                  </a:moveTo>
                  <a:lnTo>
                    <a:pt x="1700668" y="0"/>
                  </a:lnTo>
                  <a:lnTo>
                    <a:pt x="1700668" y="1843657"/>
                  </a:lnTo>
                  <a:lnTo>
                    <a:pt x="0" y="1843657"/>
                  </a:lnTo>
                  <a:close/>
                </a:path>
              </a:pathLst>
            </a:custGeom>
            <a:gradFill rotWithShape="true">
              <a:gsLst>
                <a:gs pos="0">
                  <a:srgbClr val="1D8BC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700668" cy="1891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6096000" y="3678461"/>
            <a:ext cx="6096000" cy="6608539"/>
          </a:xfrm>
          <a:custGeom>
            <a:avLst/>
            <a:gdLst/>
            <a:ahLst/>
            <a:cxnLst/>
            <a:rect r="r" b="b" t="t" l="l"/>
            <a:pathLst>
              <a:path h="6608539" w="6096000">
                <a:moveTo>
                  <a:pt x="0" y="0"/>
                </a:moveTo>
                <a:lnTo>
                  <a:pt x="6096000" y="0"/>
                </a:lnTo>
                <a:lnTo>
                  <a:pt x="6096000" y="6608539"/>
                </a:lnTo>
                <a:lnTo>
                  <a:pt x="0" y="6608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</a:blip>
            <a:stretch>
              <a:fillRect l="-31204" t="0" r="-31204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2192000" y="3678461"/>
            <a:ext cx="6096000" cy="6608539"/>
            <a:chOff x="0" y="0"/>
            <a:chExt cx="1700668" cy="18436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00668" cy="1843657"/>
            </a:xfrm>
            <a:custGeom>
              <a:avLst/>
              <a:gdLst/>
              <a:ahLst/>
              <a:cxnLst/>
              <a:rect r="r" b="b" t="t" l="l"/>
              <a:pathLst>
                <a:path h="1843657" w="1700668">
                  <a:moveTo>
                    <a:pt x="0" y="0"/>
                  </a:moveTo>
                  <a:lnTo>
                    <a:pt x="1700668" y="0"/>
                  </a:lnTo>
                  <a:lnTo>
                    <a:pt x="1700668" y="1843657"/>
                  </a:lnTo>
                  <a:lnTo>
                    <a:pt x="0" y="1843657"/>
                  </a:lnTo>
                  <a:close/>
                </a:path>
              </a:pathLst>
            </a:custGeom>
            <a:gradFill rotWithShape="true">
              <a:gsLst>
                <a:gs pos="0">
                  <a:srgbClr val="2CC5CD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700668" cy="1891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192000" y="3678461"/>
            <a:ext cx="6096000" cy="6608539"/>
          </a:xfrm>
          <a:custGeom>
            <a:avLst/>
            <a:gdLst/>
            <a:ahLst/>
            <a:cxnLst/>
            <a:rect r="r" b="b" t="t" l="l"/>
            <a:pathLst>
              <a:path h="6608539" w="6096000">
                <a:moveTo>
                  <a:pt x="0" y="0"/>
                </a:moveTo>
                <a:lnTo>
                  <a:pt x="6096000" y="0"/>
                </a:lnTo>
                <a:lnTo>
                  <a:pt x="6096000" y="6608539"/>
                </a:lnTo>
                <a:lnTo>
                  <a:pt x="0" y="66085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999"/>
            </a:blip>
            <a:stretch>
              <a:fillRect l="-46577" t="0" r="-46577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5044723" y="1123950"/>
            <a:ext cx="8198554" cy="1384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748"/>
              </a:lnSpc>
            </a:pPr>
            <a:r>
              <a:rPr lang="en-US" b="true" sz="9772" spc="-429">
                <a:solidFill>
                  <a:srgbClr val="01527B"/>
                </a:solidFill>
                <a:latin typeface="Poppins Bold"/>
                <a:ea typeface="Poppins Bold"/>
                <a:cs typeface="Poppins Bold"/>
                <a:sym typeface="Poppins Bold"/>
              </a:rPr>
              <a:t>STUDY </a:t>
            </a:r>
            <a:r>
              <a:rPr lang="en-US" b="true" sz="9772" spc="-4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KASUS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4767993"/>
            <a:ext cx="5973425" cy="895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65"/>
              </a:lnSpc>
            </a:pPr>
            <a:r>
              <a:rPr lang="en-US" b="true" sz="6280" spc="-27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Definisi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76702" y="4480259"/>
            <a:ext cx="4934596" cy="1383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5"/>
              </a:lnSpc>
            </a:pPr>
            <a:r>
              <a:rPr lang="en-US" b="true" sz="5188" spc="-22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Kebutuhan fungsional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192000" y="4767993"/>
            <a:ext cx="5973425" cy="895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65"/>
              </a:lnSpc>
            </a:pPr>
            <a:r>
              <a:rPr lang="en-US" b="true" sz="6280" spc="-27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Solusi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16580" y="6919258"/>
            <a:ext cx="3940264" cy="2339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64935" indent="-182468" lvl="1">
              <a:lnSpc>
                <a:spcPts val="1685"/>
              </a:lnSpc>
              <a:buFont typeface="Arial"/>
              <a:buChar char="•"/>
            </a:pPr>
            <a:r>
              <a:rPr lang="en-US" sz="169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LMS adalah platform pembelajaran interaktif yang dapat diakses secara online oleh peserta didik dan pengajar, serta digunakan untuk menunjang proses pembelajaran</a:t>
            </a:r>
          </a:p>
          <a:p>
            <a:pPr algn="just">
              <a:lnSpc>
                <a:spcPts val="1685"/>
              </a:lnSpc>
            </a:pPr>
          </a:p>
          <a:p>
            <a:pPr algn="just" marL="364935" indent="-182468" lvl="1">
              <a:lnSpc>
                <a:spcPts val="1686"/>
              </a:lnSpc>
              <a:buFont typeface="Arial"/>
              <a:buChar char="•"/>
            </a:pPr>
            <a:r>
              <a:rPr lang="en-US" sz="169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Modul adalah bagian-bagian dari Interactive LMS yang menerapkan alur pembelajaran yang sudah ditentukan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74168" y="6465293"/>
            <a:ext cx="4339664" cy="3256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85"/>
              </a:lnSpc>
            </a:pPr>
          </a:p>
          <a:p>
            <a:pPr algn="just" marL="321757" indent="-160878" lvl="1">
              <a:lnSpc>
                <a:spcPts val="1485"/>
              </a:lnSpc>
              <a:buFont typeface="Arial"/>
              <a:buChar char="•"/>
            </a:pPr>
            <a:r>
              <a:rPr lang="en-US" sz="149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Kebutuh</a:t>
            </a:r>
            <a:r>
              <a:rPr lang="en-US" sz="149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 atas Interactive LMS platform yang dapat digunakan oleh peserta didik pada fase Self-Study, pre-learning, maupun dapat diakses kapan pun dan di mana pun</a:t>
            </a:r>
          </a:p>
          <a:p>
            <a:pPr algn="just">
              <a:lnSpc>
                <a:spcPts val="1485"/>
              </a:lnSpc>
            </a:pPr>
          </a:p>
          <a:p>
            <a:pPr algn="just" marL="321757" indent="-160878" lvl="1">
              <a:lnSpc>
                <a:spcPts val="1485"/>
              </a:lnSpc>
              <a:buFont typeface="Arial"/>
              <a:buChar char="•"/>
            </a:pPr>
            <a:r>
              <a:rPr lang="en-US" sz="149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Platform yang digunakan mengandung beberapa modul yang mendukung alur belajar peserta didik seperti Pre-learning, IBT, Knowledge Test, Certification, etc. secara terpadu</a:t>
            </a:r>
          </a:p>
          <a:p>
            <a:pPr algn="just">
              <a:lnSpc>
                <a:spcPts val="1485"/>
              </a:lnSpc>
            </a:pPr>
          </a:p>
          <a:p>
            <a:pPr algn="just" marL="321757" indent="-160878" lvl="1">
              <a:lnSpc>
                <a:spcPts val="1485"/>
              </a:lnSpc>
              <a:buFont typeface="Arial"/>
              <a:buChar char="•"/>
            </a:pPr>
            <a:r>
              <a:rPr lang="en-US" sz="149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Modul-modul pembelajaran tersebut terkoneksi satu sama lain dalam satu database pengajaran yang menjadi dasar penilaian peserta didik</a:t>
            </a:r>
          </a:p>
          <a:p>
            <a:pPr algn="just">
              <a:lnSpc>
                <a:spcPts val="1486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3068300" y="7157554"/>
            <a:ext cx="3940264" cy="112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85"/>
              </a:lnSpc>
            </a:pPr>
            <a:r>
              <a:rPr lang="en-US" sz="179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Kami mengembangkan LMS yang dapat memproses materi pembelajaran yang sesuai kurikulum dan/atau pathway yang sudah ditentukan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47" r="0" b="-4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3725701" y="4674220"/>
            <a:ext cx="10623701" cy="1115489"/>
          </a:xfrm>
          <a:custGeom>
            <a:avLst/>
            <a:gdLst/>
            <a:ahLst/>
            <a:cxnLst/>
            <a:rect r="r" b="b" t="t" l="l"/>
            <a:pathLst>
              <a:path h="1115489" w="10623701">
                <a:moveTo>
                  <a:pt x="0" y="0"/>
                </a:moveTo>
                <a:lnTo>
                  <a:pt x="10623701" y="0"/>
                </a:lnTo>
                <a:lnTo>
                  <a:pt x="10623701" y="1115489"/>
                </a:lnTo>
                <a:lnTo>
                  <a:pt x="0" y="11154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6423153" y="2198981"/>
            <a:ext cx="3429924" cy="6264701"/>
          </a:xfrm>
          <a:custGeom>
            <a:avLst/>
            <a:gdLst/>
            <a:ahLst/>
            <a:cxnLst/>
            <a:rect r="r" b="b" t="t" l="l"/>
            <a:pathLst>
              <a:path h="6264701" w="3429924">
                <a:moveTo>
                  <a:pt x="0" y="0"/>
                </a:moveTo>
                <a:lnTo>
                  <a:pt x="3429924" y="0"/>
                </a:lnTo>
                <a:lnTo>
                  <a:pt x="3429924" y="6264702"/>
                </a:lnTo>
                <a:lnTo>
                  <a:pt x="0" y="6264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227254" y="-79886"/>
            <a:ext cx="9060746" cy="10623701"/>
            <a:chOff x="0" y="0"/>
            <a:chExt cx="2386369" cy="279801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86369" cy="2798012"/>
            </a:xfrm>
            <a:custGeom>
              <a:avLst/>
              <a:gdLst/>
              <a:ahLst/>
              <a:cxnLst/>
              <a:rect r="r" b="b" t="t" l="l"/>
              <a:pathLst>
                <a:path h="2798012" w="2386369">
                  <a:moveTo>
                    <a:pt x="0" y="0"/>
                  </a:moveTo>
                  <a:lnTo>
                    <a:pt x="2386369" y="0"/>
                  </a:lnTo>
                  <a:lnTo>
                    <a:pt x="2386369" y="2798012"/>
                  </a:lnTo>
                  <a:lnTo>
                    <a:pt x="0" y="2798012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386369" cy="28456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231074" y="0"/>
            <a:ext cx="9056926" cy="10287000"/>
          </a:xfrm>
          <a:custGeom>
            <a:avLst/>
            <a:gdLst/>
            <a:ahLst/>
            <a:cxnLst/>
            <a:rect r="r" b="b" t="t" l="l"/>
            <a:pathLst>
              <a:path h="10287000" w="9056926">
                <a:moveTo>
                  <a:pt x="0" y="0"/>
                </a:moveTo>
                <a:lnTo>
                  <a:pt x="9056926" y="0"/>
                </a:lnTo>
                <a:lnTo>
                  <a:pt x="90569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3000"/>
            </a:blip>
            <a:stretch>
              <a:fillRect l="-12500" t="0" r="-8942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044514" y="4833890"/>
            <a:ext cx="684179" cy="684179"/>
          </a:xfrm>
          <a:custGeom>
            <a:avLst/>
            <a:gdLst/>
            <a:ahLst/>
            <a:cxnLst/>
            <a:rect r="r" b="b" t="t" l="l"/>
            <a:pathLst>
              <a:path h="684179" w="684179">
                <a:moveTo>
                  <a:pt x="0" y="0"/>
                </a:moveTo>
                <a:lnTo>
                  <a:pt x="684179" y="0"/>
                </a:lnTo>
                <a:lnTo>
                  <a:pt x="684179" y="684179"/>
                </a:lnTo>
                <a:lnTo>
                  <a:pt x="0" y="684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728693" y="6917824"/>
            <a:ext cx="885798" cy="522621"/>
          </a:xfrm>
          <a:custGeom>
            <a:avLst/>
            <a:gdLst/>
            <a:ahLst/>
            <a:cxnLst/>
            <a:rect r="r" b="b" t="t" l="l"/>
            <a:pathLst>
              <a:path h="522621" w="885798">
                <a:moveTo>
                  <a:pt x="0" y="0"/>
                </a:moveTo>
                <a:lnTo>
                  <a:pt x="885799" y="0"/>
                </a:lnTo>
                <a:lnTo>
                  <a:pt x="885799" y="522621"/>
                </a:lnTo>
                <a:lnTo>
                  <a:pt x="0" y="5226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138115" y="3135574"/>
            <a:ext cx="683384" cy="626150"/>
          </a:xfrm>
          <a:custGeom>
            <a:avLst/>
            <a:gdLst/>
            <a:ahLst/>
            <a:cxnLst/>
            <a:rect r="r" b="b" t="t" l="l"/>
            <a:pathLst>
              <a:path h="626150" w="683384">
                <a:moveTo>
                  <a:pt x="0" y="0"/>
                </a:moveTo>
                <a:lnTo>
                  <a:pt x="683384" y="0"/>
                </a:lnTo>
                <a:lnTo>
                  <a:pt x="683384" y="626150"/>
                </a:lnTo>
                <a:lnTo>
                  <a:pt x="0" y="626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532874" y="1238580"/>
            <a:ext cx="4296354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82"/>
              </a:lnSpc>
            </a:pPr>
            <a:r>
              <a:rPr lang="en-US" sz="2401" b="true">
                <a:solidFill>
                  <a:srgbClr val="1F0A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Custom &amp; Tailored LMS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49600" y="4823280"/>
            <a:ext cx="4296354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82"/>
              </a:lnSpc>
            </a:pPr>
            <a:r>
              <a:rPr lang="en-US" sz="2401" b="true">
                <a:solidFill>
                  <a:srgbClr val="1F0A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Maintenance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532874" y="7956817"/>
            <a:ext cx="4296354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82"/>
              </a:lnSpc>
            </a:pPr>
            <a:r>
              <a:rPr lang="en-US" sz="2401" b="true">
                <a:solidFill>
                  <a:srgbClr val="1F0A4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532874" y="1637441"/>
            <a:ext cx="4296354" cy="1232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1"/>
              </a:lnSpc>
            </a:pPr>
            <a:r>
              <a:rPr lang="en-US" sz="1401">
                <a:solidFill>
                  <a:srgbClr val="575757"/>
                </a:solidFill>
                <a:latin typeface="Canva Sans"/>
                <a:ea typeface="Canva Sans"/>
                <a:cs typeface="Canva Sans"/>
                <a:sym typeface="Canva Sans"/>
              </a:rPr>
              <a:t>Custom &amp; tailored LMS (Web-based &amp; mobile Apps) yang akan dikembangkan dapat memproses modul Storyline / Articulate, maupun aset video yang ada (mampu memproses berbagai macam file ekstensi yang ditentukan)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49600" y="5360246"/>
            <a:ext cx="4296354" cy="488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1"/>
              </a:lnSpc>
            </a:pPr>
            <a:r>
              <a:rPr lang="en-US" sz="1401">
                <a:solidFill>
                  <a:srgbClr val="575757"/>
                </a:solidFill>
                <a:latin typeface="Canva Sans"/>
                <a:ea typeface="Canva Sans"/>
                <a:cs typeface="Canva Sans"/>
                <a:sym typeface="Canva Sans"/>
              </a:rPr>
              <a:t>Maintenance bulanan dalam kontrak jangka panjang untuk keamanan &amp; kenyamanan.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532874" y="8391120"/>
            <a:ext cx="4296354" cy="984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1"/>
              </a:lnSpc>
            </a:pPr>
            <a:r>
              <a:rPr lang="en-US" sz="1401">
                <a:solidFill>
                  <a:srgbClr val="575757"/>
                </a:solidFill>
                <a:latin typeface="Canva Sans"/>
                <a:ea typeface="Canva Sans"/>
                <a:cs typeface="Canva Sans"/>
                <a:sym typeface="Canva Sans"/>
              </a:rPr>
              <a:t>Jasa tim khusus (dedicated team) untuk membangun modul interaktif menjadi modul siap pakai</a:t>
            </a:r>
          </a:p>
          <a:p>
            <a:pPr algn="r">
              <a:lnSpc>
                <a:spcPts val="1961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9658350" y="4498765"/>
            <a:ext cx="8198554" cy="1384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48"/>
              </a:lnSpc>
            </a:pPr>
            <a:r>
              <a:rPr lang="en-US" b="true" sz="9772" spc="-42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Penawaran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6410612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47" r="0" b="-47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736463" y="9210675"/>
            <a:ext cx="6522837" cy="210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24"/>
              </a:lnSpc>
            </a:pPr>
            <a:r>
              <a:rPr lang="en-US" b="true" sz="1089" i="true" spc="7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PT. LAX TEKNOLOGI INDONESIA - SERVICE EXCELLENCE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5400000">
            <a:off x="514083" y="4693640"/>
            <a:ext cx="11364381" cy="1193260"/>
          </a:xfrm>
          <a:custGeom>
            <a:avLst/>
            <a:gdLst/>
            <a:ahLst/>
            <a:cxnLst/>
            <a:rect r="r" b="b" t="t" l="l"/>
            <a:pathLst>
              <a:path h="1193260" w="11364381">
                <a:moveTo>
                  <a:pt x="0" y="1193260"/>
                </a:moveTo>
                <a:lnTo>
                  <a:pt x="11364382" y="1193260"/>
                </a:lnTo>
                <a:lnTo>
                  <a:pt x="11364382" y="0"/>
                </a:lnTo>
                <a:lnTo>
                  <a:pt x="0" y="0"/>
                </a:lnTo>
                <a:lnTo>
                  <a:pt x="0" y="119326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79886"/>
            <a:ext cx="5979596" cy="10587240"/>
            <a:chOff x="0" y="0"/>
            <a:chExt cx="1791673" cy="31722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791673" cy="3172267"/>
            </a:xfrm>
            <a:custGeom>
              <a:avLst/>
              <a:gdLst/>
              <a:ahLst/>
              <a:cxnLst/>
              <a:rect r="r" b="b" t="t" l="l"/>
              <a:pathLst>
                <a:path h="3172267" w="1791673">
                  <a:moveTo>
                    <a:pt x="0" y="0"/>
                  </a:moveTo>
                  <a:lnTo>
                    <a:pt x="1791673" y="0"/>
                  </a:lnTo>
                  <a:lnTo>
                    <a:pt x="1791673" y="3172267"/>
                  </a:lnTo>
                  <a:lnTo>
                    <a:pt x="0" y="3172267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791673" cy="3219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521" y="-274"/>
            <a:ext cx="5977075" cy="10251695"/>
          </a:xfrm>
          <a:custGeom>
            <a:avLst/>
            <a:gdLst/>
            <a:ahLst/>
            <a:cxnLst/>
            <a:rect r="r" b="b" t="t" l="l"/>
            <a:pathLst>
              <a:path h="10251695" w="5977075">
                <a:moveTo>
                  <a:pt x="0" y="0"/>
                </a:moveTo>
                <a:lnTo>
                  <a:pt x="5977075" y="0"/>
                </a:lnTo>
                <a:lnTo>
                  <a:pt x="5977075" y="10251695"/>
                </a:lnTo>
                <a:lnTo>
                  <a:pt x="0" y="10251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 l="-7672" t="0" r="-767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7" r="0" b="-4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071657" y="7610179"/>
            <a:ext cx="2361845" cy="466464"/>
          </a:xfrm>
          <a:custGeom>
            <a:avLst/>
            <a:gdLst/>
            <a:ahLst/>
            <a:cxnLst/>
            <a:rect r="r" b="b" t="t" l="l"/>
            <a:pathLst>
              <a:path h="466464" w="2361845">
                <a:moveTo>
                  <a:pt x="0" y="0"/>
                </a:moveTo>
                <a:lnTo>
                  <a:pt x="2361846" y="0"/>
                </a:lnTo>
                <a:lnTo>
                  <a:pt x="2361846" y="466464"/>
                </a:lnTo>
                <a:lnTo>
                  <a:pt x="0" y="4664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854497" y="7610179"/>
            <a:ext cx="2361845" cy="466464"/>
          </a:xfrm>
          <a:custGeom>
            <a:avLst/>
            <a:gdLst/>
            <a:ahLst/>
            <a:cxnLst/>
            <a:rect r="r" b="b" t="t" l="l"/>
            <a:pathLst>
              <a:path h="466464" w="2361845">
                <a:moveTo>
                  <a:pt x="0" y="0"/>
                </a:moveTo>
                <a:lnTo>
                  <a:pt x="2361846" y="0"/>
                </a:lnTo>
                <a:lnTo>
                  <a:pt x="2361846" y="466464"/>
                </a:lnTo>
                <a:lnTo>
                  <a:pt x="0" y="4664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854497" y="3848681"/>
            <a:ext cx="2361845" cy="466464"/>
          </a:xfrm>
          <a:custGeom>
            <a:avLst/>
            <a:gdLst/>
            <a:ahLst/>
            <a:cxnLst/>
            <a:rect r="r" b="b" t="t" l="l"/>
            <a:pathLst>
              <a:path h="466464" w="2361845">
                <a:moveTo>
                  <a:pt x="0" y="0"/>
                </a:moveTo>
                <a:lnTo>
                  <a:pt x="2361846" y="0"/>
                </a:lnTo>
                <a:lnTo>
                  <a:pt x="2361846" y="466464"/>
                </a:lnTo>
                <a:lnTo>
                  <a:pt x="0" y="4664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137822" y="3848681"/>
            <a:ext cx="2361845" cy="466464"/>
          </a:xfrm>
          <a:custGeom>
            <a:avLst/>
            <a:gdLst/>
            <a:ahLst/>
            <a:cxnLst/>
            <a:rect r="r" b="b" t="t" l="l"/>
            <a:pathLst>
              <a:path h="466464" w="2361845">
                <a:moveTo>
                  <a:pt x="0" y="0"/>
                </a:moveTo>
                <a:lnTo>
                  <a:pt x="2361845" y="0"/>
                </a:lnTo>
                <a:lnTo>
                  <a:pt x="2361845" y="466464"/>
                </a:lnTo>
                <a:lnTo>
                  <a:pt x="0" y="4664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137822" y="5731816"/>
            <a:ext cx="2361845" cy="466464"/>
          </a:xfrm>
          <a:custGeom>
            <a:avLst/>
            <a:gdLst/>
            <a:ahLst/>
            <a:cxnLst/>
            <a:rect r="r" b="b" t="t" l="l"/>
            <a:pathLst>
              <a:path h="466464" w="2361845">
                <a:moveTo>
                  <a:pt x="0" y="0"/>
                </a:moveTo>
                <a:lnTo>
                  <a:pt x="2361845" y="0"/>
                </a:lnTo>
                <a:lnTo>
                  <a:pt x="2361845" y="466465"/>
                </a:lnTo>
                <a:lnTo>
                  <a:pt x="0" y="4664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5000"/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9272791" y="4467611"/>
            <a:ext cx="1525258" cy="3415289"/>
            <a:chOff x="0" y="0"/>
            <a:chExt cx="2311400" cy="517558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11400" cy="5175583"/>
            </a:xfrm>
            <a:custGeom>
              <a:avLst/>
              <a:gdLst/>
              <a:ahLst/>
              <a:cxnLst/>
              <a:rect r="r" b="b" t="t" l="l"/>
              <a:pathLst>
                <a:path h="5175583" w="2311400">
                  <a:moveTo>
                    <a:pt x="2006600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4870783"/>
                  </a:lnTo>
                  <a:cubicBezTo>
                    <a:pt x="0" y="5039693"/>
                    <a:pt x="135890" y="5175583"/>
                    <a:pt x="304800" y="5175583"/>
                  </a:cubicBezTo>
                  <a:lnTo>
                    <a:pt x="2006600" y="5175583"/>
                  </a:lnTo>
                  <a:cubicBezTo>
                    <a:pt x="2175510" y="5175583"/>
                    <a:pt x="2311400" y="5039693"/>
                    <a:pt x="2311400" y="4870783"/>
                  </a:cubicBezTo>
                  <a:lnTo>
                    <a:pt x="2311400" y="304800"/>
                  </a:lnTo>
                  <a:cubicBezTo>
                    <a:pt x="2311400" y="135890"/>
                    <a:pt x="2175510" y="0"/>
                    <a:pt x="2006600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7489951" y="2573193"/>
            <a:ext cx="1525258" cy="1525258"/>
            <a:chOff x="0" y="0"/>
            <a:chExt cx="2311400" cy="2311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311400" cy="2311400"/>
            </a:xfrm>
            <a:custGeom>
              <a:avLst/>
              <a:gdLst/>
              <a:ahLst/>
              <a:cxnLst/>
              <a:rect r="r" b="b" t="t" l="l"/>
              <a:pathLst>
                <a:path h="2311400" w="2311400">
                  <a:moveTo>
                    <a:pt x="2006600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006600"/>
                  </a:lnTo>
                  <a:cubicBezTo>
                    <a:pt x="0" y="2175510"/>
                    <a:pt x="135890" y="2311400"/>
                    <a:pt x="304800" y="2311400"/>
                  </a:cubicBezTo>
                  <a:lnTo>
                    <a:pt x="2006600" y="2311400"/>
                  </a:lnTo>
                  <a:cubicBezTo>
                    <a:pt x="2175510" y="2311400"/>
                    <a:pt x="2311400" y="2175510"/>
                    <a:pt x="2311400" y="2006600"/>
                  </a:cubicBezTo>
                  <a:lnTo>
                    <a:pt x="2311400" y="304800"/>
                  </a:lnTo>
                  <a:cubicBezTo>
                    <a:pt x="2311400" y="135890"/>
                    <a:pt x="2175510" y="0"/>
                    <a:pt x="2006600" y="0"/>
                  </a:cubicBezTo>
                  <a:close/>
                </a:path>
              </a:pathLst>
            </a:custGeom>
            <a:solidFill>
              <a:srgbClr val="01527B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272791" y="2573193"/>
            <a:ext cx="1525258" cy="1525258"/>
            <a:chOff x="0" y="0"/>
            <a:chExt cx="2311400" cy="2311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11400" cy="2311400"/>
            </a:xfrm>
            <a:custGeom>
              <a:avLst/>
              <a:gdLst/>
              <a:ahLst/>
              <a:cxnLst/>
              <a:rect r="r" b="b" t="t" l="l"/>
              <a:pathLst>
                <a:path h="2311400" w="2311400">
                  <a:moveTo>
                    <a:pt x="2006600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006600"/>
                  </a:lnTo>
                  <a:cubicBezTo>
                    <a:pt x="0" y="2175510"/>
                    <a:pt x="135890" y="2311400"/>
                    <a:pt x="304800" y="2311400"/>
                  </a:cubicBezTo>
                  <a:lnTo>
                    <a:pt x="2006600" y="2311400"/>
                  </a:lnTo>
                  <a:cubicBezTo>
                    <a:pt x="2175510" y="2311400"/>
                    <a:pt x="2311400" y="2175510"/>
                    <a:pt x="2311400" y="2006600"/>
                  </a:cubicBezTo>
                  <a:lnTo>
                    <a:pt x="2311400" y="304800"/>
                  </a:lnTo>
                  <a:cubicBezTo>
                    <a:pt x="2311400" y="135890"/>
                    <a:pt x="2175510" y="0"/>
                    <a:pt x="2006600" y="0"/>
                  </a:cubicBezTo>
                  <a:close/>
                </a:path>
              </a:pathLst>
            </a:custGeom>
            <a:solidFill>
              <a:srgbClr val="3CBBF6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7137822" y="2221064"/>
            <a:ext cx="704258" cy="704258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253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445920" y="2221064"/>
            <a:ext cx="704258" cy="704258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253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489951" y="4465417"/>
            <a:ext cx="1525258" cy="1525258"/>
            <a:chOff x="0" y="0"/>
            <a:chExt cx="2311400" cy="2311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311400" cy="2311400"/>
            </a:xfrm>
            <a:custGeom>
              <a:avLst/>
              <a:gdLst/>
              <a:ahLst/>
              <a:cxnLst/>
              <a:rect r="r" b="b" t="t" l="l"/>
              <a:pathLst>
                <a:path h="2311400" w="2311400">
                  <a:moveTo>
                    <a:pt x="2006600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006600"/>
                  </a:lnTo>
                  <a:cubicBezTo>
                    <a:pt x="0" y="2175510"/>
                    <a:pt x="135890" y="2311400"/>
                    <a:pt x="304800" y="2311400"/>
                  </a:cubicBezTo>
                  <a:lnTo>
                    <a:pt x="2006600" y="2311400"/>
                  </a:lnTo>
                  <a:cubicBezTo>
                    <a:pt x="2175510" y="2311400"/>
                    <a:pt x="2311400" y="2175510"/>
                    <a:pt x="2311400" y="2006600"/>
                  </a:cubicBezTo>
                  <a:lnTo>
                    <a:pt x="2311400" y="304800"/>
                  </a:lnTo>
                  <a:cubicBezTo>
                    <a:pt x="2311400" y="135890"/>
                    <a:pt x="2175510" y="0"/>
                    <a:pt x="2006600" y="0"/>
                  </a:cubicBezTo>
                  <a:close/>
                </a:path>
              </a:pathLst>
            </a:custGeom>
            <a:solidFill>
              <a:srgbClr val="0399E0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7137822" y="4154722"/>
            <a:ext cx="704258" cy="704258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253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445920" y="4154722"/>
            <a:ext cx="704258" cy="704258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253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489951" y="6357642"/>
            <a:ext cx="1525258" cy="1525258"/>
            <a:chOff x="0" y="0"/>
            <a:chExt cx="2311400" cy="23114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311400" cy="2311400"/>
            </a:xfrm>
            <a:custGeom>
              <a:avLst/>
              <a:gdLst/>
              <a:ahLst/>
              <a:cxnLst/>
              <a:rect r="r" b="b" t="t" l="l"/>
              <a:pathLst>
                <a:path h="2311400" w="2311400">
                  <a:moveTo>
                    <a:pt x="2006600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006600"/>
                  </a:lnTo>
                  <a:cubicBezTo>
                    <a:pt x="0" y="2175510"/>
                    <a:pt x="135890" y="2311400"/>
                    <a:pt x="304800" y="2311400"/>
                  </a:cubicBezTo>
                  <a:lnTo>
                    <a:pt x="2006600" y="2311400"/>
                  </a:lnTo>
                  <a:cubicBezTo>
                    <a:pt x="2175510" y="2311400"/>
                    <a:pt x="2311400" y="2175510"/>
                    <a:pt x="2311400" y="2006600"/>
                  </a:cubicBezTo>
                  <a:lnTo>
                    <a:pt x="2311400" y="304800"/>
                  </a:lnTo>
                  <a:cubicBezTo>
                    <a:pt x="2311400" y="135890"/>
                    <a:pt x="2175510" y="0"/>
                    <a:pt x="2006600" y="0"/>
                  </a:cubicBezTo>
                  <a:close/>
                </a:path>
              </a:pathLst>
            </a:custGeom>
            <a:solidFill>
              <a:srgbClr val="88D8FD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7137822" y="6046947"/>
            <a:ext cx="704258" cy="704258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253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9632634" y="2918067"/>
            <a:ext cx="752379" cy="780342"/>
          </a:xfrm>
          <a:custGeom>
            <a:avLst/>
            <a:gdLst/>
            <a:ahLst/>
            <a:cxnLst/>
            <a:rect r="r" b="b" t="t" l="l"/>
            <a:pathLst>
              <a:path h="780342" w="752379">
                <a:moveTo>
                  <a:pt x="0" y="0"/>
                </a:moveTo>
                <a:lnTo>
                  <a:pt x="752380" y="0"/>
                </a:lnTo>
                <a:lnTo>
                  <a:pt x="752380" y="780341"/>
                </a:lnTo>
                <a:lnTo>
                  <a:pt x="0" y="7803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9" id="39"/>
          <p:cNvGrpSpPr/>
          <p:nvPr/>
        </p:nvGrpSpPr>
        <p:grpSpPr>
          <a:xfrm rot="0">
            <a:off x="12632755" y="2815426"/>
            <a:ext cx="68286" cy="464347"/>
            <a:chOff x="0" y="0"/>
            <a:chExt cx="127000" cy="8636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7000" cy="863600"/>
            </a:xfrm>
            <a:custGeom>
              <a:avLst/>
              <a:gdLst/>
              <a:ahLst/>
              <a:cxnLst/>
              <a:rect r="r" b="b" t="t" l="l"/>
              <a:pathLst>
                <a:path h="863600" w="127000">
                  <a:moveTo>
                    <a:pt x="0" y="0"/>
                  </a:moveTo>
                  <a:lnTo>
                    <a:pt x="127000" y="0"/>
                  </a:lnTo>
                  <a:lnTo>
                    <a:pt x="127000" y="863600"/>
                  </a:lnTo>
                  <a:lnTo>
                    <a:pt x="0" y="863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966">
                <a:alpha val="8627"/>
              </a:srgbClr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12632755" y="3846642"/>
            <a:ext cx="68286" cy="464347"/>
            <a:chOff x="0" y="0"/>
            <a:chExt cx="127000" cy="863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27000" cy="863600"/>
            </a:xfrm>
            <a:custGeom>
              <a:avLst/>
              <a:gdLst/>
              <a:ahLst/>
              <a:cxnLst/>
              <a:rect r="r" b="b" t="t" l="l"/>
              <a:pathLst>
                <a:path h="863600" w="127000">
                  <a:moveTo>
                    <a:pt x="0" y="0"/>
                  </a:moveTo>
                  <a:lnTo>
                    <a:pt x="127000" y="0"/>
                  </a:lnTo>
                  <a:lnTo>
                    <a:pt x="127000" y="863600"/>
                  </a:lnTo>
                  <a:lnTo>
                    <a:pt x="0" y="863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966">
                <a:alpha val="8627"/>
              </a:srgbClr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2632755" y="4933094"/>
            <a:ext cx="68286" cy="464347"/>
            <a:chOff x="0" y="0"/>
            <a:chExt cx="127000" cy="8636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27000" cy="863600"/>
            </a:xfrm>
            <a:custGeom>
              <a:avLst/>
              <a:gdLst/>
              <a:ahLst/>
              <a:cxnLst/>
              <a:rect r="r" b="b" t="t" l="l"/>
              <a:pathLst>
                <a:path h="863600" w="127000">
                  <a:moveTo>
                    <a:pt x="0" y="0"/>
                  </a:moveTo>
                  <a:lnTo>
                    <a:pt x="127000" y="0"/>
                  </a:lnTo>
                  <a:lnTo>
                    <a:pt x="127000" y="863600"/>
                  </a:lnTo>
                  <a:lnTo>
                    <a:pt x="0" y="863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966">
                <a:alpha val="8627"/>
              </a:srgbClr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2632755" y="6157962"/>
            <a:ext cx="68286" cy="464347"/>
            <a:chOff x="0" y="0"/>
            <a:chExt cx="127000" cy="8636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7000" cy="863600"/>
            </a:xfrm>
            <a:custGeom>
              <a:avLst/>
              <a:gdLst/>
              <a:ahLst/>
              <a:cxnLst/>
              <a:rect r="r" b="b" t="t" l="l"/>
              <a:pathLst>
                <a:path h="863600" w="127000">
                  <a:moveTo>
                    <a:pt x="0" y="0"/>
                  </a:moveTo>
                  <a:lnTo>
                    <a:pt x="127000" y="0"/>
                  </a:lnTo>
                  <a:lnTo>
                    <a:pt x="127000" y="863600"/>
                  </a:lnTo>
                  <a:lnTo>
                    <a:pt x="0" y="863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966">
                <a:alpha val="8627"/>
              </a:srgbClr>
            </a:solid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12586556" y="7288849"/>
            <a:ext cx="68286" cy="464347"/>
            <a:chOff x="0" y="0"/>
            <a:chExt cx="127000" cy="8636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27000" cy="863600"/>
            </a:xfrm>
            <a:custGeom>
              <a:avLst/>
              <a:gdLst/>
              <a:ahLst/>
              <a:cxnLst/>
              <a:rect r="r" b="b" t="t" l="l"/>
              <a:pathLst>
                <a:path h="863600" w="127000">
                  <a:moveTo>
                    <a:pt x="0" y="0"/>
                  </a:moveTo>
                  <a:lnTo>
                    <a:pt x="127000" y="0"/>
                  </a:lnTo>
                  <a:lnTo>
                    <a:pt x="127000" y="863600"/>
                  </a:lnTo>
                  <a:lnTo>
                    <a:pt x="0" y="863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966">
                <a:alpha val="8627"/>
              </a:srgbClr>
            </a:solidFill>
          </p:spPr>
        </p:sp>
      </p:grpSp>
      <p:sp>
        <p:nvSpPr>
          <p:cNvPr name="Freeform 49" id="49"/>
          <p:cNvSpPr/>
          <p:nvPr/>
        </p:nvSpPr>
        <p:spPr>
          <a:xfrm flipH="false" flipV="false" rot="0">
            <a:off x="7814131" y="2918067"/>
            <a:ext cx="876897" cy="874705"/>
          </a:xfrm>
          <a:custGeom>
            <a:avLst/>
            <a:gdLst/>
            <a:ahLst/>
            <a:cxnLst/>
            <a:rect r="r" b="b" t="t" l="l"/>
            <a:pathLst>
              <a:path h="874705" w="876897">
                <a:moveTo>
                  <a:pt x="0" y="0"/>
                </a:moveTo>
                <a:lnTo>
                  <a:pt x="876898" y="0"/>
                </a:lnTo>
                <a:lnTo>
                  <a:pt x="876898" y="874705"/>
                </a:lnTo>
                <a:lnTo>
                  <a:pt x="0" y="8747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7814131" y="4803435"/>
            <a:ext cx="878886" cy="849224"/>
          </a:xfrm>
          <a:custGeom>
            <a:avLst/>
            <a:gdLst/>
            <a:ahLst/>
            <a:cxnLst/>
            <a:rect r="r" b="b" t="t" l="l"/>
            <a:pathLst>
              <a:path h="849224" w="878886">
                <a:moveTo>
                  <a:pt x="0" y="0"/>
                </a:moveTo>
                <a:lnTo>
                  <a:pt x="878886" y="0"/>
                </a:lnTo>
                <a:lnTo>
                  <a:pt x="878886" y="849223"/>
                </a:lnTo>
                <a:lnTo>
                  <a:pt x="0" y="84922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7876103" y="6751204"/>
            <a:ext cx="882338" cy="801825"/>
          </a:xfrm>
          <a:custGeom>
            <a:avLst/>
            <a:gdLst/>
            <a:ahLst/>
            <a:cxnLst/>
            <a:rect r="r" b="b" t="t" l="l"/>
            <a:pathLst>
              <a:path h="801825" w="882338">
                <a:moveTo>
                  <a:pt x="0" y="0"/>
                </a:moveTo>
                <a:lnTo>
                  <a:pt x="882338" y="0"/>
                </a:lnTo>
                <a:lnTo>
                  <a:pt x="882338" y="801825"/>
                </a:lnTo>
                <a:lnTo>
                  <a:pt x="0" y="8018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9591835" y="5639655"/>
            <a:ext cx="887171" cy="814584"/>
          </a:xfrm>
          <a:custGeom>
            <a:avLst/>
            <a:gdLst/>
            <a:ahLst/>
            <a:cxnLst/>
            <a:rect r="r" b="b" t="t" l="l"/>
            <a:pathLst>
              <a:path h="814584" w="887171">
                <a:moveTo>
                  <a:pt x="0" y="0"/>
                </a:moveTo>
                <a:lnTo>
                  <a:pt x="887170" y="0"/>
                </a:lnTo>
                <a:lnTo>
                  <a:pt x="887170" y="814584"/>
                </a:lnTo>
                <a:lnTo>
                  <a:pt x="0" y="8145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2521" y="3574151"/>
            <a:ext cx="5820851" cy="1066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01"/>
              </a:lnSpc>
            </a:pPr>
            <a:r>
              <a:rPr lang="en-US" b="true" sz="7419" spc="-32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Manfaat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-897482" y="4334028"/>
            <a:ext cx="7520954" cy="2203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67"/>
              </a:lnSpc>
            </a:pPr>
            <a:r>
              <a:rPr lang="en-US" b="true" sz="15504" spc="-68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LMS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247511" y="2370032"/>
            <a:ext cx="484879" cy="368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072"/>
              </a:lnSpc>
              <a:spcBef>
                <a:spcPct val="0"/>
              </a:spcBef>
            </a:pPr>
            <a:r>
              <a:rPr lang="en-US" b="true" sz="219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555610" y="2370032"/>
            <a:ext cx="484879" cy="368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072"/>
              </a:lnSpc>
              <a:spcBef>
                <a:spcPct val="0"/>
              </a:spcBef>
            </a:pPr>
            <a:r>
              <a:rPr lang="en-US" b="true" sz="219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7247511" y="4303690"/>
            <a:ext cx="484879" cy="368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072"/>
              </a:lnSpc>
              <a:spcBef>
                <a:spcPct val="0"/>
              </a:spcBef>
            </a:pPr>
            <a:r>
              <a:rPr lang="en-US" b="true" sz="219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0555610" y="4303690"/>
            <a:ext cx="484879" cy="368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072"/>
              </a:lnSpc>
              <a:spcBef>
                <a:spcPct val="0"/>
              </a:spcBef>
            </a:pPr>
            <a:r>
              <a:rPr lang="en-US" b="true" sz="219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7247511" y="6195914"/>
            <a:ext cx="484879" cy="368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072"/>
              </a:lnSpc>
              <a:spcBef>
                <a:spcPct val="0"/>
              </a:spcBef>
            </a:pPr>
            <a:r>
              <a:rPr lang="en-US" b="true" sz="219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2110776" y="3829810"/>
            <a:ext cx="308654" cy="41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9"/>
              </a:lnSpc>
            </a:pPr>
            <a:r>
              <a:rPr lang="en-US" b="true" sz="2258" spc="-3">
                <a:solidFill>
                  <a:srgbClr val="111B1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02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2932254" y="2813857"/>
            <a:ext cx="3751740" cy="37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0"/>
              </a:lnSpc>
            </a:pPr>
            <a:r>
              <a:rPr lang="en-US" sz="2150" spc="3">
                <a:solidFill>
                  <a:srgbClr val="111B1D"/>
                </a:solidFill>
                <a:latin typeface="Arial"/>
                <a:ea typeface="Arial"/>
                <a:cs typeface="Arial"/>
                <a:sym typeface="Arial"/>
              </a:rPr>
              <a:t>Menghemat biaya pengajaran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2116965" y="2798595"/>
            <a:ext cx="296362" cy="41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9"/>
              </a:lnSpc>
            </a:pPr>
            <a:r>
              <a:rPr lang="en-US" b="true" sz="2258" spc="-3">
                <a:solidFill>
                  <a:srgbClr val="111B1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2932254" y="3536960"/>
            <a:ext cx="3751740" cy="792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6"/>
              </a:lnSpc>
            </a:pPr>
            <a:r>
              <a:rPr lang="en-US" sz="2150" spc="39">
                <a:solidFill>
                  <a:srgbClr val="111B1D"/>
                </a:solidFill>
                <a:latin typeface="Arial"/>
                <a:ea typeface="Arial"/>
                <a:cs typeface="Arial"/>
                <a:sym typeface="Arial"/>
              </a:rPr>
              <a:t>Mempercepat proses Self-  Learning &amp; Pre-training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2942518" y="4623412"/>
            <a:ext cx="3413701" cy="835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6"/>
              </a:lnSpc>
            </a:pPr>
            <a:r>
              <a:rPr lang="en-US" sz="2150" spc="39">
                <a:solidFill>
                  <a:srgbClr val="111B1D"/>
                </a:solidFill>
                <a:latin typeface="Arial"/>
                <a:ea typeface="Arial"/>
                <a:cs typeface="Arial"/>
                <a:sym typeface="Arial"/>
              </a:rPr>
              <a:t>Menghemat biaya berulang pada tiap pengajaran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110776" y="4916262"/>
            <a:ext cx="308654" cy="41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9"/>
              </a:lnSpc>
            </a:pPr>
            <a:r>
              <a:rPr lang="en-US" b="true" sz="2258" spc="-3">
                <a:solidFill>
                  <a:srgbClr val="111B1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03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2932254" y="6158374"/>
            <a:ext cx="3423965" cy="378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0"/>
              </a:lnSpc>
            </a:pPr>
            <a:r>
              <a:rPr lang="en-US" sz="2150" spc="14">
                <a:solidFill>
                  <a:srgbClr val="111B1D"/>
                </a:solidFill>
                <a:latin typeface="Arial"/>
                <a:ea typeface="Arial"/>
                <a:cs typeface="Arial"/>
                <a:sym typeface="Arial"/>
              </a:rPr>
              <a:t>Mengurangi biaya material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12110776" y="6141131"/>
            <a:ext cx="308654" cy="41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9"/>
              </a:lnSpc>
            </a:pPr>
            <a:r>
              <a:rPr lang="en-US" b="true" sz="2258" spc="-3">
                <a:solidFill>
                  <a:srgbClr val="111B1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04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2886055" y="6994373"/>
            <a:ext cx="4314334" cy="835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6"/>
              </a:lnSpc>
            </a:pPr>
            <a:r>
              <a:rPr lang="en-US" sz="2150" spc="43">
                <a:solidFill>
                  <a:srgbClr val="111B1D"/>
                </a:solidFill>
                <a:latin typeface="Arial"/>
                <a:ea typeface="Arial"/>
                <a:cs typeface="Arial"/>
                <a:sym typeface="Arial"/>
              </a:rPr>
              <a:t>Memonitor progres pembelajaran secara real time &amp; tercatat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2064578" y="7272018"/>
            <a:ext cx="308654" cy="410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9"/>
              </a:lnSpc>
            </a:pPr>
            <a:r>
              <a:rPr lang="en-US" b="true" sz="2258" spc="-3">
                <a:solidFill>
                  <a:srgbClr val="111B1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05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0736463" y="9210675"/>
            <a:ext cx="6522837" cy="210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24"/>
              </a:lnSpc>
            </a:pPr>
            <a:r>
              <a:rPr lang="en-US" b="true" sz="1089" i="true" spc="7">
                <a:solidFill>
                  <a:srgbClr val="00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PT. LAX TEKNOLOGI INDONESIA - SERVICE EXCELLENCE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76016" y="1137555"/>
            <a:ext cx="12856305" cy="9642229"/>
          </a:xfrm>
          <a:custGeom>
            <a:avLst/>
            <a:gdLst/>
            <a:ahLst/>
            <a:cxnLst/>
            <a:rect r="r" b="b" t="t" l="l"/>
            <a:pathLst>
              <a:path h="9642229" w="12856305">
                <a:moveTo>
                  <a:pt x="0" y="0"/>
                </a:moveTo>
                <a:lnTo>
                  <a:pt x="12856305" y="0"/>
                </a:lnTo>
                <a:lnTo>
                  <a:pt x="12856305" y="9642229"/>
                </a:lnTo>
                <a:lnTo>
                  <a:pt x="0" y="96422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7976016" cy="5314021"/>
          </a:xfrm>
          <a:custGeom>
            <a:avLst/>
            <a:gdLst/>
            <a:ahLst/>
            <a:cxnLst/>
            <a:rect r="r" b="b" t="t" l="l"/>
            <a:pathLst>
              <a:path h="5314021" w="7976016">
                <a:moveTo>
                  <a:pt x="0" y="0"/>
                </a:moveTo>
                <a:lnTo>
                  <a:pt x="7976016" y="0"/>
                </a:lnTo>
                <a:lnTo>
                  <a:pt x="7976016" y="5314021"/>
                </a:lnTo>
                <a:lnTo>
                  <a:pt x="0" y="5314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2241336" y="-420659"/>
            <a:ext cx="3477821" cy="7991539"/>
            <a:chOff x="0" y="0"/>
            <a:chExt cx="915969" cy="210476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5969" cy="2104767"/>
            </a:xfrm>
            <a:custGeom>
              <a:avLst/>
              <a:gdLst/>
              <a:ahLst/>
              <a:cxnLst/>
              <a:rect r="r" b="b" t="t" l="l"/>
              <a:pathLst>
                <a:path h="2104767" w="915969">
                  <a:moveTo>
                    <a:pt x="0" y="0"/>
                  </a:moveTo>
                  <a:lnTo>
                    <a:pt x="915969" y="0"/>
                  </a:lnTo>
                  <a:lnTo>
                    <a:pt x="915969" y="2104767"/>
                  </a:lnTo>
                  <a:lnTo>
                    <a:pt x="0" y="2104767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915969" cy="21523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-10800000">
            <a:off x="4498195" y="0"/>
            <a:ext cx="3477821" cy="5314021"/>
            <a:chOff x="0" y="0"/>
            <a:chExt cx="915969" cy="139957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15969" cy="1399577"/>
            </a:xfrm>
            <a:custGeom>
              <a:avLst/>
              <a:gdLst/>
              <a:ahLst/>
              <a:cxnLst/>
              <a:rect r="r" b="b" t="t" l="l"/>
              <a:pathLst>
                <a:path h="1399577" w="915969">
                  <a:moveTo>
                    <a:pt x="0" y="0"/>
                  </a:moveTo>
                  <a:lnTo>
                    <a:pt x="915969" y="0"/>
                  </a:lnTo>
                  <a:lnTo>
                    <a:pt x="915969" y="1399577"/>
                  </a:lnTo>
                  <a:lnTo>
                    <a:pt x="0" y="1399577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915969" cy="1447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28700" y="7166613"/>
            <a:ext cx="7383418" cy="236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79"/>
              </a:lnSpc>
            </a:pPr>
            <a:r>
              <a:rPr lang="en-US" b="true" sz="8800" spc="-386">
                <a:solidFill>
                  <a:srgbClr val="01527B"/>
                </a:solidFill>
                <a:latin typeface="Poppins Bold"/>
                <a:ea typeface="Poppins Bold"/>
                <a:cs typeface="Poppins Bold"/>
                <a:sym typeface="Poppins Bold"/>
              </a:rPr>
              <a:t>Fitur</a:t>
            </a:r>
          </a:p>
          <a:p>
            <a:pPr algn="l">
              <a:lnSpc>
                <a:spcPts val="8774"/>
              </a:lnSpc>
            </a:pPr>
            <a:r>
              <a:rPr lang="en-US" b="true" sz="8800" spc="-378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Siswa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623082" y="7387546"/>
            <a:ext cx="2143238" cy="2143238"/>
          </a:xfrm>
          <a:custGeom>
            <a:avLst/>
            <a:gdLst/>
            <a:ahLst/>
            <a:cxnLst/>
            <a:rect r="r" b="b" t="t" l="l"/>
            <a:pathLst>
              <a:path h="2143238" w="2143238">
                <a:moveTo>
                  <a:pt x="0" y="0"/>
                </a:moveTo>
                <a:lnTo>
                  <a:pt x="2143238" y="0"/>
                </a:lnTo>
                <a:lnTo>
                  <a:pt x="2143238" y="2143238"/>
                </a:lnTo>
                <a:lnTo>
                  <a:pt x="0" y="2143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-710497" y="5578768"/>
            <a:ext cx="20312257" cy="2132787"/>
          </a:xfrm>
          <a:custGeom>
            <a:avLst/>
            <a:gdLst/>
            <a:ahLst/>
            <a:cxnLst/>
            <a:rect r="r" b="b" t="t" l="l"/>
            <a:pathLst>
              <a:path h="2132787" w="20312257">
                <a:moveTo>
                  <a:pt x="0" y="2132787"/>
                </a:moveTo>
                <a:lnTo>
                  <a:pt x="20312258" y="2132787"/>
                </a:lnTo>
                <a:lnTo>
                  <a:pt x="20312258" y="0"/>
                </a:lnTo>
                <a:lnTo>
                  <a:pt x="0" y="0"/>
                </a:lnTo>
                <a:lnTo>
                  <a:pt x="0" y="2132787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324"/>
            <a:ext cx="18288000" cy="5953847"/>
            <a:chOff x="0" y="0"/>
            <a:chExt cx="5479655" cy="17839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79655" cy="1783958"/>
            </a:xfrm>
            <a:custGeom>
              <a:avLst/>
              <a:gdLst/>
              <a:ahLst/>
              <a:cxnLst/>
              <a:rect r="r" b="b" t="t" l="l"/>
              <a:pathLst>
                <a:path h="1783958" w="5479655">
                  <a:moveTo>
                    <a:pt x="0" y="0"/>
                  </a:moveTo>
                  <a:lnTo>
                    <a:pt x="5479655" y="0"/>
                  </a:lnTo>
                  <a:lnTo>
                    <a:pt x="5479655" y="1783958"/>
                  </a:lnTo>
                  <a:lnTo>
                    <a:pt x="0" y="1783958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5479655" cy="1831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7710" y="50094"/>
            <a:ext cx="18280290" cy="5765150"/>
          </a:xfrm>
          <a:custGeom>
            <a:avLst/>
            <a:gdLst/>
            <a:ahLst/>
            <a:cxnLst/>
            <a:rect r="r" b="b" t="t" l="l"/>
            <a:pathLst>
              <a:path h="5765150" w="18280290">
                <a:moveTo>
                  <a:pt x="0" y="0"/>
                </a:moveTo>
                <a:lnTo>
                  <a:pt x="18280290" y="0"/>
                </a:lnTo>
                <a:lnTo>
                  <a:pt x="18280290" y="5765150"/>
                </a:lnTo>
                <a:lnTo>
                  <a:pt x="0" y="57651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 l="0" t="-185749" r="0" b="-18574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78561" y="4274091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9" y="0"/>
                </a:lnTo>
                <a:lnTo>
                  <a:pt x="2606879" y="237877"/>
                </a:lnTo>
                <a:lnTo>
                  <a:pt x="0" y="237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722927" y="4274091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9" y="0"/>
                </a:lnTo>
                <a:lnTo>
                  <a:pt x="2606879" y="237877"/>
                </a:lnTo>
                <a:lnTo>
                  <a:pt x="0" y="237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774627" y="4274091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9" y="0"/>
                </a:lnTo>
                <a:lnTo>
                  <a:pt x="2606879" y="237877"/>
                </a:lnTo>
                <a:lnTo>
                  <a:pt x="0" y="237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948968" y="4274091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8" y="0"/>
                </a:lnTo>
                <a:lnTo>
                  <a:pt x="2606878" y="237877"/>
                </a:lnTo>
                <a:lnTo>
                  <a:pt x="0" y="237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884500" y="4274091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8" y="0"/>
                </a:lnTo>
                <a:lnTo>
                  <a:pt x="2606878" y="237877"/>
                </a:lnTo>
                <a:lnTo>
                  <a:pt x="0" y="237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78561" y="6770200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9" y="0"/>
                </a:lnTo>
                <a:lnTo>
                  <a:pt x="2606879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722927" y="6770200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9" y="0"/>
                </a:lnTo>
                <a:lnTo>
                  <a:pt x="2606879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774627" y="6770200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9" y="0"/>
                </a:lnTo>
                <a:lnTo>
                  <a:pt x="2606879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948968" y="6770200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8" y="0"/>
                </a:lnTo>
                <a:lnTo>
                  <a:pt x="2606878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884500" y="6770200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8" y="0"/>
                </a:lnTo>
                <a:lnTo>
                  <a:pt x="2606878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78561" y="9263173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9" y="0"/>
                </a:lnTo>
                <a:lnTo>
                  <a:pt x="2606879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722927" y="9263173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9" y="0"/>
                </a:lnTo>
                <a:lnTo>
                  <a:pt x="2606879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948968" y="9263173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8" y="0"/>
                </a:lnTo>
                <a:lnTo>
                  <a:pt x="2606878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884500" y="9263173"/>
            <a:ext cx="2606878" cy="237878"/>
          </a:xfrm>
          <a:custGeom>
            <a:avLst/>
            <a:gdLst/>
            <a:ahLst/>
            <a:cxnLst/>
            <a:rect r="r" b="b" t="t" l="l"/>
            <a:pathLst>
              <a:path h="237878" w="2606878">
                <a:moveTo>
                  <a:pt x="0" y="0"/>
                </a:moveTo>
                <a:lnTo>
                  <a:pt x="2606878" y="0"/>
                </a:lnTo>
                <a:lnTo>
                  <a:pt x="2606878" y="237878"/>
                </a:lnTo>
                <a:lnTo>
                  <a:pt x="0" y="23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560501" y="2056995"/>
            <a:ext cx="2843000" cy="2291312"/>
            <a:chOff x="0" y="0"/>
            <a:chExt cx="812800" cy="65507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60501" y="4547470"/>
            <a:ext cx="2843000" cy="2291312"/>
            <a:chOff x="0" y="0"/>
            <a:chExt cx="812800" cy="65507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560501" y="7040600"/>
            <a:ext cx="2843000" cy="2291312"/>
            <a:chOff x="0" y="0"/>
            <a:chExt cx="812800" cy="6550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4618426" y="2056995"/>
            <a:ext cx="2843000" cy="2291312"/>
            <a:chOff x="0" y="0"/>
            <a:chExt cx="812800" cy="65507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4618426" y="4547470"/>
            <a:ext cx="2843000" cy="2291312"/>
            <a:chOff x="0" y="0"/>
            <a:chExt cx="812800" cy="655075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4618426" y="7040600"/>
            <a:ext cx="2843000" cy="2291312"/>
            <a:chOff x="0" y="0"/>
            <a:chExt cx="812800" cy="655075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7672019" y="2056995"/>
            <a:ext cx="2843000" cy="2291312"/>
            <a:chOff x="0" y="0"/>
            <a:chExt cx="812800" cy="655075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7672019" y="4547470"/>
            <a:ext cx="2843000" cy="2291312"/>
            <a:chOff x="0" y="0"/>
            <a:chExt cx="812800" cy="655075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0830907" y="7040600"/>
            <a:ext cx="2843000" cy="2291312"/>
            <a:chOff x="0" y="0"/>
            <a:chExt cx="812800" cy="655075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725611" y="2056995"/>
            <a:ext cx="2843000" cy="2291312"/>
            <a:chOff x="0" y="0"/>
            <a:chExt cx="812800" cy="655075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3779203" y="2056995"/>
            <a:ext cx="2843000" cy="2291312"/>
            <a:chOff x="0" y="0"/>
            <a:chExt cx="812800" cy="655075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0725611" y="4547470"/>
            <a:ext cx="2843000" cy="2291312"/>
            <a:chOff x="0" y="0"/>
            <a:chExt cx="812800" cy="655075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3779203" y="4547470"/>
            <a:ext cx="2843000" cy="2291312"/>
            <a:chOff x="0" y="0"/>
            <a:chExt cx="812800" cy="655075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3884500" y="7040600"/>
            <a:ext cx="2843000" cy="2291312"/>
            <a:chOff x="0" y="0"/>
            <a:chExt cx="812800" cy="655075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44327" y="0"/>
                  </a:moveTo>
                  <a:lnTo>
                    <a:pt x="668473" y="0"/>
                  </a:lnTo>
                  <a:cubicBezTo>
                    <a:pt x="706751" y="0"/>
                    <a:pt x="743461" y="15206"/>
                    <a:pt x="770528" y="42272"/>
                  </a:cubicBezTo>
                  <a:cubicBezTo>
                    <a:pt x="797594" y="69339"/>
                    <a:pt x="812800" y="106049"/>
                    <a:pt x="812800" y="144327"/>
                  </a:cubicBezTo>
                  <a:lnTo>
                    <a:pt x="812800" y="510748"/>
                  </a:lnTo>
                  <a:cubicBezTo>
                    <a:pt x="812800" y="549026"/>
                    <a:pt x="797594" y="585736"/>
                    <a:pt x="770528" y="612803"/>
                  </a:cubicBezTo>
                  <a:cubicBezTo>
                    <a:pt x="743461" y="639869"/>
                    <a:pt x="706751" y="655075"/>
                    <a:pt x="668473" y="655075"/>
                  </a:cubicBezTo>
                  <a:lnTo>
                    <a:pt x="144327" y="655075"/>
                  </a:lnTo>
                  <a:cubicBezTo>
                    <a:pt x="106049" y="655075"/>
                    <a:pt x="69339" y="639869"/>
                    <a:pt x="42272" y="612803"/>
                  </a:cubicBezTo>
                  <a:cubicBezTo>
                    <a:pt x="15206" y="585736"/>
                    <a:pt x="0" y="549026"/>
                    <a:pt x="0" y="510748"/>
                  </a:cubicBezTo>
                  <a:lnTo>
                    <a:pt x="0" y="144327"/>
                  </a:lnTo>
                  <a:cubicBezTo>
                    <a:pt x="0" y="106049"/>
                    <a:pt x="15206" y="69339"/>
                    <a:pt x="42272" y="42272"/>
                  </a:cubicBezTo>
                  <a:cubicBezTo>
                    <a:pt x="69339" y="15206"/>
                    <a:pt x="106049" y="0"/>
                    <a:pt x="14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3" id="63"/>
          <p:cNvSpPr/>
          <p:nvPr/>
        </p:nvSpPr>
        <p:spPr>
          <a:xfrm flipH="false" flipV="false" rot="0">
            <a:off x="7763823" y="7306579"/>
            <a:ext cx="2764688" cy="2194471"/>
          </a:xfrm>
          <a:custGeom>
            <a:avLst/>
            <a:gdLst/>
            <a:ahLst/>
            <a:cxnLst/>
            <a:rect r="r" b="b" t="t" l="l"/>
            <a:pathLst>
              <a:path h="2194471" w="2764688">
                <a:moveTo>
                  <a:pt x="0" y="0"/>
                </a:moveTo>
                <a:lnTo>
                  <a:pt x="2764688" y="0"/>
                </a:lnTo>
                <a:lnTo>
                  <a:pt x="2764688" y="2194472"/>
                </a:lnTo>
                <a:lnTo>
                  <a:pt x="0" y="21944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4" id="64"/>
          <p:cNvGrpSpPr/>
          <p:nvPr/>
        </p:nvGrpSpPr>
        <p:grpSpPr>
          <a:xfrm rot="0">
            <a:off x="1991214" y="2505001"/>
            <a:ext cx="1981573" cy="1395299"/>
            <a:chOff x="0" y="0"/>
            <a:chExt cx="2642098" cy="1860399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808391" y="0"/>
              <a:ext cx="1025315" cy="978361"/>
            </a:xfrm>
            <a:custGeom>
              <a:avLst/>
              <a:gdLst/>
              <a:ahLst/>
              <a:cxnLst/>
              <a:rect r="r" b="b" t="t" l="l"/>
              <a:pathLst>
                <a:path h="978361" w="1025315">
                  <a:moveTo>
                    <a:pt x="0" y="0"/>
                  </a:moveTo>
                  <a:lnTo>
                    <a:pt x="1025316" y="0"/>
                  </a:lnTo>
                  <a:lnTo>
                    <a:pt x="1025316" y="978361"/>
                  </a:lnTo>
                  <a:lnTo>
                    <a:pt x="0" y="9783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 rot="0">
              <a:off x="0" y="1382890"/>
              <a:ext cx="2642098" cy="4775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63"/>
                </a:lnSpc>
              </a:pPr>
              <a:r>
                <a:rPr lang="en-US" sz="2303" spc="-135">
                  <a:solidFill>
                    <a:srgbClr val="111B1D"/>
                  </a:solidFill>
                  <a:latin typeface="Poppins"/>
                  <a:ea typeface="Poppins"/>
                  <a:cs typeface="Poppins"/>
                  <a:sym typeface="Poppins"/>
                </a:rPr>
                <a:t>Login</a:t>
              </a: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2591937" y="7385389"/>
            <a:ext cx="780947" cy="780362"/>
          </a:xfrm>
          <a:custGeom>
            <a:avLst/>
            <a:gdLst/>
            <a:ahLst/>
            <a:cxnLst/>
            <a:rect r="r" b="b" t="t" l="l"/>
            <a:pathLst>
              <a:path h="780362" w="780947">
                <a:moveTo>
                  <a:pt x="0" y="0"/>
                </a:moveTo>
                <a:lnTo>
                  <a:pt x="780948" y="0"/>
                </a:lnTo>
                <a:lnTo>
                  <a:pt x="780948" y="780363"/>
                </a:lnTo>
                <a:lnTo>
                  <a:pt x="0" y="7803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5680164" y="2620011"/>
            <a:ext cx="631778" cy="582639"/>
          </a:xfrm>
          <a:custGeom>
            <a:avLst/>
            <a:gdLst/>
            <a:ahLst/>
            <a:cxnLst/>
            <a:rect r="r" b="b" t="t" l="l"/>
            <a:pathLst>
              <a:path h="582639" w="631778">
                <a:moveTo>
                  <a:pt x="0" y="0"/>
                </a:moveTo>
                <a:lnTo>
                  <a:pt x="631778" y="0"/>
                </a:lnTo>
                <a:lnTo>
                  <a:pt x="631778" y="582640"/>
                </a:lnTo>
                <a:lnTo>
                  <a:pt x="0" y="5826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8657174" y="2451287"/>
            <a:ext cx="841785" cy="841200"/>
          </a:xfrm>
          <a:custGeom>
            <a:avLst/>
            <a:gdLst/>
            <a:ahLst/>
            <a:cxnLst/>
            <a:rect r="r" b="b" t="t" l="l"/>
            <a:pathLst>
              <a:path h="841200" w="841785">
                <a:moveTo>
                  <a:pt x="0" y="0"/>
                </a:moveTo>
                <a:lnTo>
                  <a:pt x="841785" y="0"/>
                </a:lnTo>
                <a:lnTo>
                  <a:pt x="841785" y="841200"/>
                </a:lnTo>
                <a:lnTo>
                  <a:pt x="0" y="8412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1937408" y="2557916"/>
            <a:ext cx="549163" cy="627941"/>
          </a:xfrm>
          <a:custGeom>
            <a:avLst/>
            <a:gdLst/>
            <a:ahLst/>
            <a:cxnLst/>
            <a:rect r="r" b="b" t="t" l="l"/>
            <a:pathLst>
              <a:path h="627941" w="549163">
                <a:moveTo>
                  <a:pt x="0" y="0"/>
                </a:moveTo>
                <a:lnTo>
                  <a:pt x="549162" y="0"/>
                </a:lnTo>
                <a:lnTo>
                  <a:pt x="549162" y="627941"/>
                </a:lnTo>
                <a:lnTo>
                  <a:pt x="0" y="6279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14990111" y="2479951"/>
            <a:ext cx="528821" cy="783872"/>
          </a:xfrm>
          <a:custGeom>
            <a:avLst/>
            <a:gdLst/>
            <a:ahLst/>
            <a:cxnLst/>
            <a:rect r="r" b="b" t="t" l="l"/>
            <a:pathLst>
              <a:path h="783872" w="528821">
                <a:moveTo>
                  <a:pt x="0" y="0"/>
                </a:moveTo>
                <a:lnTo>
                  <a:pt x="528821" y="0"/>
                </a:lnTo>
                <a:lnTo>
                  <a:pt x="528821" y="783872"/>
                </a:lnTo>
                <a:lnTo>
                  <a:pt x="0" y="78387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2" id="72"/>
          <p:cNvGrpSpPr/>
          <p:nvPr/>
        </p:nvGrpSpPr>
        <p:grpSpPr>
          <a:xfrm rot="0">
            <a:off x="2597918" y="5118322"/>
            <a:ext cx="742371" cy="562309"/>
            <a:chOff x="0" y="0"/>
            <a:chExt cx="989828" cy="749746"/>
          </a:xfrm>
        </p:grpSpPr>
        <p:grpSp>
          <p:nvGrpSpPr>
            <p:cNvPr name="Group 73" id="73"/>
            <p:cNvGrpSpPr/>
            <p:nvPr/>
          </p:nvGrpSpPr>
          <p:grpSpPr>
            <a:xfrm rot="0">
              <a:off x="617244" y="188028"/>
              <a:ext cx="212102" cy="210495"/>
              <a:chOff x="0" y="0"/>
              <a:chExt cx="219161" cy="217501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19202" cy="217551"/>
              </a:xfrm>
              <a:custGeom>
                <a:avLst/>
                <a:gdLst/>
                <a:ahLst/>
                <a:cxnLst/>
                <a:rect r="r" b="b" t="t" l="l"/>
                <a:pathLst>
                  <a:path h="217551" w="219202">
                    <a:moveTo>
                      <a:pt x="0" y="0"/>
                    </a:moveTo>
                    <a:lnTo>
                      <a:pt x="219202" y="0"/>
                    </a:lnTo>
                    <a:lnTo>
                      <a:pt x="219202" y="217551"/>
                    </a:lnTo>
                    <a:lnTo>
                      <a:pt x="0" y="217551"/>
                    </a:lnTo>
                    <a:close/>
                  </a:path>
                </a:pathLst>
              </a:custGeom>
              <a:blipFill>
                <a:blip r:embed="rId19"/>
                <a:stretch>
                  <a:fillRect l="0" t="-381" r="18" b="-358"/>
                </a:stretch>
              </a:blipFill>
            </p:spPr>
          </p:sp>
        </p:grpSp>
        <p:sp>
          <p:nvSpPr>
            <p:cNvPr name="Freeform 75" id="75"/>
            <p:cNvSpPr/>
            <p:nvPr/>
          </p:nvSpPr>
          <p:spPr>
            <a:xfrm flipH="false" flipV="false" rot="0">
              <a:off x="531449" y="128161"/>
              <a:ext cx="389212" cy="485081"/>
            </a:xfrm>
            <a:custGeom>
              <a:avLst/>
              <a:gdLst/>
              <a:ahLst/>
              <a:cxnLst/>
              <a:rect r="r" b="b" t="t" l="l"/>
              <a:pathLst>
                <a:path h="485081" w="389212">
                  <a:moveTo>
                    <a:pt x="0" y="0"/>
                  </a:moveTo>
                  <a:lnTo>
                    <a:pt x="389212" y="0"/>
                  </a:lnTo>
                  <a:lnTo>
                    <a:pt x="389212" y="485081"/>
                  </a:lnTo>
                  <a:lnTo>
                    <a:pt x="0" y="485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989828" cy="749746"/>
            </a:xfrm>
            <a:custGeom>
              <a:avLst/>
              <a:gdLst/>
              <a:ahLst/>
              <a:cxnLst/>
              <a:rect r="r" b="b" t="t" l="l"/>
              <a:pathLst>
                <a:path h="749746" w="989828">
                  <a:moveTo>
                    <a:pt x="0" y="0"/>
                  </a:moveTo>
                  <a:lnTo>
                    <a:pt x="989828" y="0"/>
                  </a:lnTo>
                  <a:lnTo>
                    <a:pt x="989828" y="749746"/>
                  </a:lnTo>
                  <a:lnTo>
                    <a:pt x="0" y="749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7" id="77"/>
            <p:cNvSpPr/>
            <p:nvPr/>
          </p:nvSpPr>
          <p:spPr>
            <a:xfrm flipH="false" flipV="false" rot="0">
              <a:off x="51239" y="49668"/>
              <a:ext cx="890682" cy="650599"/>
            </a:xfrm>
            <a:custGeom>
              <a:avLst/>
              <a:gdLst/>
              <a:ahLst/>
              <a:cxnLst/>
              <a:rect r="r" b="b" t="t" l="l"/>
              <a:pathLst>
                <a:path h="650599" w="890682">
                  <a:moveTo>
                    <a:pt x="0" y="0"/>
                  </a:moveTo>
                  <a:lnTo>
                    <a:pt x="890681" y="0"/>
                  </a:lnTo>
                  <a:lnTo>
                    <a:pt x="890681" y="650599"/>
                  </a:lnTo>
                  <a:lnTo>
                    <a:pt x="0" y="650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8" id="78"/>
          <p:cNvSpPr/>
          <p:nvPr/>
        </p:nvSpPr>
        <p:spPr>
          <a:xfrm flipH="false" flipV="false" rot="0">
            <a:off x="5635836" y="4943435"/>
            <a:ext cx="803846" cy="803846"/>
          </a:xfrm>
          <a:custGeom>
            <a:avLst/>
            <a:gdLst/>
            <a:ahLst/>
            <a:cxnLst/>
            <a:rect r="r" b="b" t="t" l="l"/>
            <a:pathLst>
              <a:path h="803846" w="803846">
                <a:moveTo>
                  <a:pt x="0" y="0"/>
                </a:moveTo>
                <a:lnTo>
                  <a:pt x="803847" y="0"/>
                </a:lnTo>
                <a:lnTo>
                  <a:pt x="803847" y="803846"/>
                </a:lnTo>
                <a:lnTo>
                  <a:pt x="0" y="803846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8710501" y="5054481"/>
            <a:ext cx="735131" cy="638645"/>
          </a:xfrm>
          <a:custGeom>
            <a:avLst/>
            <a:gdLst/>
            <a:ahLst/>
            <a:cxnLst/>
            <a:rect r="r" b="b" t="t" l="l"/>
            <a:pathLst>
              <a:path h="638645" w="735131">
                <a:moveTo>
                  <a:pt x="0" y="0"/>
                </a:moveTo>
                <a:lnTo>
                  <a:pt x="735131" y="0"/>
                </a:lnTo>
                <a:lnTo>
                  <a:pt x="735131" y="638645"/>
                </a:lnTo>
                <a:lnTo>
                  <a:pt x="0" y="638645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1859720" y="5171615"/>
            <a:ext cx="574781" cy="638645"/>
          </a:xfrm>
          <a:custGeom>
            <a:avLst/>
            <a:gdLst/>
            <a:ahLst/>
            <a:cxnLst/>
            <a:rect r="r" b="b" t="t" l="l"/>
            <a:pathLst>
              <a:path h="638645" w="574781">
                <a:moveTo>
                  <a:pt x="0" y="0"/>
                </a:moveTo>
                <a:lnTo>
                  <a:pt x="574781" y="0"/>
                </a:lnTo>
                <a:lnTo>
                  <a:pt x="574781" y="638646"/>
                </a:lnTo>
                <a:lnTo>
                  <a:pt x="0" y="638646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1" id="81"/>
          <p:cNvSpPr txBox="true"/>
          <p:nvPr/>
        </p:nvSpPr>
        <p:spPr>
          <a:xfrm rot="0">
            <a:off x="8111849" y="5978221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Inbox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991624" y="5978221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Certification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991624" y="8472824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Last Module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1274770" y="8472824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Last Access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1274359" y="6030263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Calendar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5035990" y="3539788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Dashboard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8112260" y="3539788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Module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5035990" y="8463299"/>
            <a:ext cx="1981573" cy="334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2"/>
              </a:lnSpc>
            </a:pPr>
            <a:r>
              <a:rPr lang="en-US" sz="2118" spc="-12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Upcoming Event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4419756" y="8463299"/>
            <a:ext cx="1738633" cy="44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1"/>
              </a:lnSpc>
            </a:pPr>
            <a:r>
              <a:rPr lang="en-US" sz="1384" spc="-81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Submit Upload &amp; Download File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4263735" y="6030263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Test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4462584" y="3539788"/>
            <a:ext cx="1476239" cy="53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8"/>
              </a:lnSpc>
            </a:pPr>
            <a:r>
              <a:rPr lang="en-US" sz="1715" spc="-101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Request Module Access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1215493" y="3536266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Absensi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5035580" y="5978221"/>
            <a:ext cx="1981573" cy="360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2303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Help</a:t>
            </a:r>
          </a:p>
        </p:txBody>
      </p:sp>
      <p:sp>
        <p:nvSpPr>
          <p:cNvPr name="Freeform 94" id="94"/>
          <p:cNvSpPr/>
          <p:nvPr/>
        </p:nvSpPr>
        <p:spPr>
          <a:xfrm flipH="false" flipV="false" rot="0">
            <a:off x="14925429" y="5048604"/>
            <a:ext cx="596094" cy="745264"/>
          </a:xfrm>
          <a:custGeom>
            <a:avLst/>
            <a:gdLst/>
            <a:ahLst/>
            <a:cxnLst/>
            <a:rect r="r" b="b" t="t" l="l"/>
            <a:pathLst>
              <a:path h="745264" w="596094">
                <a:moveTo>
                  <a:pt x="0" y="0"/>
                </a:moveTo>
                <a:lnTo>
                  <a:pt x="596094" y="0"/>
                </a:lnTo>
                <a:lnTo>
                  <a:pt x="596094" y="745264"/>
                </a:lnTo>
                <a:lnTo>
                  <a:pt x="0" y="74526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5" id="95"/>
          <p:cNvSpPr/>
          <p:nvPr/>
        </p:nvSpPr>
        <p:spPr>
          <a:xfrm flipH="false" flipV="false" rot="0">
            <a:off x="5657829" y="7428678"/>
            <a:ext cx="737074" cy="737074"/>
          </a:xfrm>
          <a:custGeom>
            <a:avLst/>
            <a:gdLst/>
            <a:ahLst/>
            <a:cxnLst/>
            <a:rect r="r" b="b" t="t" l="l"/>
            <a:pathLst>
              <a:path h="737074" w="737074">
                <a:moveTo>
                  <a:pt x="0" y="0"/>
                </a:moveTo>
                <a:lnTo>
                  <a:pt x="737074" y="0"/>
                </a:lnTo>
                <a:lnTo>
                  <a:pt x="737074" y="737074"/>
                </a:lnTo>
                <a:lnTo>
                  <a:pt x="0" y="737074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6" id="96"/>
          <p:cNvSpPr/>
          <p:nvPr/>
        </p:nvSpPr>
        <p:spPr>
          <a:xfrm flipH="false" flipV="false" rot="0">
            <a:off x="11872841" y="7588992"/>
            <a:ext cx="666876" cy="597264"/>
          </a:xfrm>
          <a:custGeom>
            <a:avLst/>
            <a:gdLst/>
            <a:ahLst/>
            <a:cxnLst/>
            <a:rect r="r" b="b" t="t" l="l"/>
            <a:pathLst>
              <a:path h="597264" w="666876">
                <a:moveTo>
                  <a:pt x="0" y="0"/>
                </a:moveTo>
                <a:lnTo>
                  <a:pt x="666876" y="0"/>
                </a:lnTo>
                <a:lnTo>
                  <a:pt x="666876" y="597264"/>
                </a:lnTo>
                <a:lnTo>
                  <a:pt x="0" y="597264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7" id="97"/>
          <p:cNvSpPr/>
          <p:nvPr/>
        </p:nvSpPr>
        <p:spPr>
          <a:xfrm flipH="false" flipV="false" rot="0">
            <a:off x="14967486" y="7626697"/>
            <a:ext cx="643172" cy="559559"/>
          </a:xfrm>
          <a:custGeom>
            <a:avLst/>
            <a:gdLst/>
            <a:ahLst/>
            <a:cxnLst/>
            <a:rect r="r" b="b" t="t" l="l"/>
            <a:pathLst>
              <a:path h="559559" w="643172">
                <a:moveTo>
                  <a:pt x="0" y="0"/>
                </a:moveTo>
                <a:lnTo>
                  <a:pt x="643172" y="0"/>
                </a:lnTo>
                <a:lnTo>
                  <a:pt x="643172" y="559559"/>
                </a:lnTo>
                <a:lnTo>
                  <a:pt x="0" y="559559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8" id="98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 l="0" t="-47" r="0" b="-47"/>
            </a:stretch>
          </a:blipFill>
        </p:spPr>
      </p:sp>
      <p:sp>
        <p:nvSpPr>
          <p:cNvPr name="TextBox 99" id="99"/>
          <p:cNvSpPr txBox="true"/>
          <p:nvPr/>
        </p:nvSpPr>
        <p:spPr>
          <a:xfrm rot="0">
            <a:off x="12720619" y="714892"/>
            <a:ext cx="4006880" cy="675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64"/>
              </a:lnSpc>
            </a:pPr>
            <a:r>
              <a:rPr lang="en-US" b="true" sz="4776" spc="-20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Fitur Siswa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976016" cy="5314021"/>
          </a:xfrm>
          <a:custGeom>
            <a:avLst/>
            <a:gdLst/>
            <a:ahLst/>
            <a:cxnLst/>
            <a:rect r="r" b="b" t="t" l="l"/>
            <a:pathLst>
              <a:path h="5314021" w="7976016">
                <a:moveTo>
                  <a:pt x="0" y="0"/>
                </a:moveTo>
                <a:lnTo>
                  <a:pt x="7976016" y="0"/>
                </a:lnTo>
                <a:lnTo>
                  <a:pt x="7976016" y="5314021"/>
                </a:lnTo>
                <a:lnTo>
                  <a:pt x="0" y="5314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2241336" y="-420659"/>
            <a:ext cx="3477821" cy="7991539"/>
            <a:chOff x="0" y="0"/>
            <a:chExt cx="915969" cy="21047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5969" cy="2104767"/>
            </a:xfrm>
            <a:custGeom>
              <a:avLst/>
              <a:gdLst/>
              <a:ahLst/>
              <a:cxnLst/>
              <a:rect r="r" b="b" t="t" l="l"/>
              <a:pathLst>
                <a:path h="2104767" w="915969">
                  <a:moveTo>
                    <a:pt x="0" y="0"/>
                  </a:moveTo>
                  <a:lnTo>
                    <a:pt x="915969" y="0"/>
                  </a:lnTo>
                  <a:lnTo>
                    <a:pt x="915969" y="2104767"/>
                  </a:lnTo>
                  <a:lnTo>
                    <a:pt x="0" y="2104767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915969" cy="21523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0800000">
            <a:off x="4498195" y="0"/>
            <a:ext cx="3477821" cy="5314021"/>
            <a:chOff x="0" y="0"/>
            <a:chExt cx="915969" cy="13995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5969" cy="1399577"/>
            </a:xfrm>
            <a:custGeom>
              <a:avLst/>
              <a:gdLst/>
              <a:ahLst/>
              <a:cxnLst/>
              <a:rect r="r" b="b" t="t" l="l"/>
              <a:pathLst>
                <a:path h="1399577" w="915969">
                  <a:moveTo>
                    <a:pt x="0" y="0"/>
                  </a:moveTo>
                  <a:lnTo>
                    <a:pt x="915969" y="0"/>
                  </a:lnTo>
                  <a:lnTo>
                    <a:pt x="915969" y="1399577"/>
                  </a:lnTo>
                  <a:lnTo>
                    <a:pt x="0" y="1399577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915969" cy="1447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7166613"/>
            <a:ext cx="7383418" cy="236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79"/>
              </a:lnSpc>
            </a:pPr>
            <a:r>
              <a:rPr lang="en-US" b="true" sz="8800" spc="-386">
                <a:solidFill>
                  <a:srgbClr val="01527B"/>
                </a:solidFill>
                <a:latin typeface="Poppins Bold"/>
                <a:ea typeface="Poppins Bold"/>
                <a:cs typeface="Poppins Bold"/>
                <a:sym typeface="Poppins Bold"/>
              </a:rPr>
              <a:t>Fitur</a:t>
            </a:r>
          </a:p>
          <a:p>
            <a:pPr algn="l">
              <a:lnSpc>
                <a:spcPts val="8774"/>
              </a:lnSpc>
            </a:pPr>
            <a:r>
              <a:rPr lang="en-US" b="true" sz="8800" spc="-378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Pengajar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623082" y="7387546"/>
            <a:ext cx="2143238" cy="2143238"/>
          </a:xfrm>
          <a:custGeom>
            <a:avLst/>
            <a:gdLst/>
            <a:ahLst/>
            <a:cxnLst/>
            <a:rect r="r" b="b" t="t" l="l"/>
            <a:pathLst>
              <a:path h="2143238" w="2143238">
                <a:moveTo>
                  <a:pt x="0" y="0"/>
                </a:moveTo>
                <a:lnTo>
                  <a:pt x="2143238" y="0"/>
                </a:lnTo>
                <a:lnTo>
                  <a:pt x="2143238" y="2143238"/>
                </a:lnTo>
                <a:lnTo>
                  <a:pt x="0" y="21432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836223" y="2057400"/>
            <a:ext cx="10132911" cy="8229600"/>
          </a:xfrm>
          <a:custGeom>
            <a:avLst/>
            <a:gdLst/>
            <a:ahLst/>
            <a:cxnLst/>
            <a:rect r="r" b="b" t="t" l="l"/>
            <a:pathLst>
              <a:path h="8229600" w="10132911">
                <a:moveTo>
                  <a:pt x="0" y="0"/>
                </a:moveTo>
                <a:lnTo>
                  <a:pt x="10132911" y="0"/>
                </a:lnTo>
                <a:lnTo>
                  <a:pt x="1013291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901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-5400000">
            <a:off x="12323201" y="4322201"/>
            <a:ext cx="3477821" cy="8451777"/>
            <a:chOff x="0" y="0"/>
            <a:chExt cx="915969" cy="222598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15969" cy="2225982"/>
            </a:xfrm>
            <a:custGeom>
              <a:avLst/>
              <a:gdLst/>
              <a:ahLst/>
              <a:cxnLst/>
              <a:rect r="r" b="b" t="t" l="l"/>
              <a:pathLst>
                <a:path h="2225982" w="915969">
                  <a:moveTo>
                    <a:pt x="0" y="0"/>
                  </a:moveTo>
                  <a:lnTo>
                    <a:pt x="915969" y="0"/>
                  </a:lnTo>
                  <a:lnTo>
                    <a:pt x="915969" y="2225982"/>
                  </a:lnTo>
                  <a:lnTo>
                    <a:pt x="0" y="2225982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915969" cy="2273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5400000">
            <a:off x="12323201" y="-650778"/>
            <a:ext cx="3477821" cy="8451777"/>
            <a:chOff x="0" y="0"/>
            <a:chExt cx="915969" cy="222598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15969" cy="2225982"/>
            </a:xfrm>
            <a:custGeom>
              <a:avLst/>
              <a:gdLst/>
              <a:ahLst/>
              <a:cxnLst/>
              <a:rect r="r" b="b" t="t" l="l"/>
              <a:pathLst>
                <a:path h="2225982" w="915969">
                  <a:moveTo>
                    <a:pt x="0" y="0"/>
                  </a:moveTo>
                  <a:lnTo>
                    <a:pt x="915969" y="0"/>
                  </a:lnTo>
                  <a:lnTo>
                    <a:pt x="915969" y="2225982"/>
                  </a:lnTo>
                  <a:lnTo>
                    <a:pt x="0" y="2225982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915969" cy="2273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727222" y="1836200"/>
            <a:ext cx="3586822" cy="8451777"/>
            <a:chOff x="0" y="0"/>
            <a:chExt cx="944677" cy="222598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44677" cy="2225982"/>
            </a:xfrm>
            <a:custGeom>
              <a:avLst/>
              <a:gdLst/>
              <a:ahLst/>
              <a:cxnLst/>
              <a:rect r="r" b="b" t="t" l="l"/>
              <a:pathLst>
                <a:path h="2225982" w="944677">
                  <a:moveTo>
                    <a:pt x="0" y="0"/>
                  </a:moveTo>
                  <a:lnTo>
                    <a:pt x="944677" y="0"/>
                  </a:lnTo>
                  <a:lnTo>
                    <a:pt x="944677" y="2225982"/>
                  </a:lnTo>
                  <a:lnTo>
                    <a:pt x="0" y="2225982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944677" cy="2273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-710497" y="5578768"/>
            <a:ext cx="20312257" cy="2132787"/>
          </a:xfrm>
          <a:custGeom>
            <a:avLst/>
            <a:gdLst/>
            <a:ahLst/>
            <a:cxnLst/>
            <a:rect r="r" b="b" t="t" l="l"/>
            <a:pathLst>
              <a:path h="2132787" w="20312257">
                <a:moveTo>
                  <a:pt x="0" y="2132787"/>
                </a:moveTo>
                <a:lnTo>
                  <a:pt x="20312258" y="2132787"/>
                </a:lnTo>
                <a:lnTo>
                  <a:pt x="20312258" y="0"/>
                </a:lnTo>
                <a:lnTo>
                  <a:pt x="0" y="0"/>
                </a:lnTo>
                <a:lnTo>
                  <a:pt x="0" y="2132787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324"/>
            <a:ext cx="18288000" cy="5953847"/>
            <a:chOff x="0" y="0"/>
            <a:chExt cx="5479655" cy="17839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79655" cy="1783958"/>
            </a:xfrm>
            <a:custGeom>
              <a:avLst/>
              <a:gdLst/>
              <a:ahLst/>
              <a:cxnLst/>
              <a:rect r="r" b="b" t="t" l="l"/>
              <a:pathLst>
                <a:path h="1783958" w="5479655">
                  <a:moveTo>
                    <a:pt x="0" y="0"/>
                  </a:moveTo>
                  <a:lnTo>
                    <a:pt x="5479655" y="0"/>
                  </a:lnTo>
                  <a:lnTo>
                    <a:pt x="5479655" y="1783958"/>
                  </a:lnTo>
                  <a:lnTo>
                    <a:pt x="0" y="1783958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5479655" cy="1831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7710" y="50094"/>
            <a:ext cx="18280290" cy="5765150"/>
          </a:xfrm>
          <a:custGeom>
            <a:avLst/>
            <a:gdLst/>
            <a:ahLst/>
            <a:cxnLst/>
            <a:rect r="r" b="b" t="t" l="l"/>
            <a:pathLst>
              <a:path h="5765150" w="18280290">
                <a:moveTo>
                  <a:pt x="0" y="0"/>
                </a:moveTo>
                <a:lnTo>
                  <a:pt x="18280290" y="0"/>
                </a:lnTo>
                <a:lnTo>
                  <a:pt x="18280290" y="5765150"/>
                </a:lnTo>
                <a:lnTo>
                  <a:pt x="0" y="57651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 l="0" t="-185749" r="0" b="-18574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631869" y="411519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4" y="0"/>
                </a:lnTo>
                <a:lnTo>
                  <a:pt x="2882114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997661" y="411519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71562" y="411519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881052" y="411519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31869" y="687484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4" y="0"/>
                </a:lnTo>
                <a:lnTo>
                  <a:pt x="2882114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997661" y="687484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371562" y="687484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1052" y="687484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631869" y="9631032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4" y="0"/>
                </a:lnTo>
                <a:lnTo>
                  <a:pt x="2882114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997661" y="9631032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398024" y="9631032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4" y="0"/>
                </a:lnTo>
                <a:lnTo>
                  <a:pt x="2882114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643491" y="9631032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2501343" y="1664020"/>
            <a:ext cx="3143166" cy="2533231"/>
            <a:chOff x="0" y="0"/>
            <a:chExt cx="812800" cy="65507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501343" y="4417442"/>
            <a:ext cx="3143166" cy="2533231"/>
            <a:chOff x="0" y="0"/>
            <a:chExt cx="812800" cy="65507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501343" y="7173799"/>
            <a:ext cx="3143166" cy="2533231"/>
            <a:chOff x="0" y="0"/>
            <a:chExt cx="812800" cy="65507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882127" y="1664020"/>
            <a:ext cx="3143166" cy="2533231"/>
            <a:chOff x="0" y="0"/>
            <a:chExt cx="812800" cy="65507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882127" y="4417442"/>
            <a:ext cx="3143166" cy="2533231"/>
            <a:chOff x="0" y="0"/>
            <a:chExt cx="812800" cy="65507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882127" y="7173799"/>
            <a:ext cx="3143166" cy="2533231"/>
            <a:chOff x="0" y="0"/>
            <a:chExt cx="812800" cy="655075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258120" y="1664020"/>
            <a:ext cx="3143166" cy="2533231"/>
            <a:chOff x="0" y="0"/>
            <a:chExt cx="812800" cy="655075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9258120" y="4417442"/>
            <a:ext cx="3143166" cy="2533231"/>
            <a:chOff x="0" y="0"/>
            <a:chExt cx="812800" cy="655075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9267498" y="7173799"/>
            <a:ext cx="3143166" cy="2533231"/>
            <a:chOff x="0" y="0"/>
            <a:chExt cx="812800" cy="655075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2634113" y="1664020"/>
            <a:ext cx="3143166" cy="2533231"/>
            <a:chOff x="0" y="0"/>
            <a:chExt cx="812800" cy="655075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2634113" y="4417442"/>
            <a:ext cx="3143166" cy="2533231"/>
            <a:chOff x="0" y="0"/>
            <a:chExt cx="812800" cy="655075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2643491" y="7173799"/>
            <a:ext cx="3143166" cy="2533231"/>
            <a:chOff x="0" y="0"/>
            <a:chExt cx="812800" cy="655075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55" id="55"/>
          <p:cNvSpPr/>
          <p:nvPr/>
        </p:nvSpPr>
        <p:spPr>
          <a:xfrm flipH="false" flipV="false" rot="0">
            <a:off x="3647838" y="2159328"/>
            <a:ext cx="850177" cy="811243"/>
          </a:xfrm>
          <a:custGeom>
            <a:avLst/>
            <a:gdLst/>
            <a:ahLst/>
            <a:cxnLst/>
            <a:rect r="r" b="b" t="t" l="l"/>
            <a:pathLst>
              <a:path h="811243" w="850177">
                <a:moveTo>
                  <a:pt x="0" y="0"/>
                </a:moveTo>
                <a:lnTo>
                  <a:pt x="850176" y="0"/>
                </a:lnTo>
                <a:lnTo>
                  <a:pt x="850176" y="811242"/>
                </a:lnTo>
                <a:lnTo>
                  <a:pt x="0" y="8112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6" id="56"/>
          <p:cNvSpPr txBox="true"/>
          <p:nvPr/>
        </p:nvSpPr>
        <p:spPr>
          <a:xfrm rot="0">
            <a:off x="2977531" y="3285323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Login</a:t>
            </a:r>
          </a:p>
        </p:txBody>
      </p:sp>
      <p:sp>
        <p:nvSpPr>
          <p:cNvPr name="Freeform 57" id="57"/>
          <p:cNvSpPr/>
          <p:nvPr/>
        </p:nvSpPr>
        <p:spPr>
          <a:xfrm flipH="false" flipV="false" rot="0">
            <a:off x="7055963" y="2286481"/>
            <a:ext cx="698481" cy="644155"/>
          </a:xfrm>
          <a:custGeom>
            <a:avLst/>
            <a:gdLst/>
            <a:ahLst/>
            <a:cxnLst/>
            <a:rect r="r" b="b" t="t" l="l"/>
            <a:pathLst>
              <a:path h="644155" w="698481">
                <a:moveTo>
                  <a:pt x="0" y="0"/>
                </a:moveTo>
                <a:lnTo>
                  <a:pt x="698482" y="0"/>
                </a:lnTo>
                <a:lnTo>
                  <a:pt x="698482" y="644155"/>
                </a:lnTo>
                <a:lnTo>
                  <a:pt x="0" y="6441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10347289" y="2099942"/>
            <a:ext cx="930662" cy="930015"/>
          </a:xfrm>
          <a:custGeom>
            <a:avLst/>
            <a:gdLst/>
            <a:ahLst/>
            <a:cxnLst/>
            <a:rect r="r" b="b" t="t" l="l"/>
            <a:pathLst>
              <a:path h="930015" w="930662">
                <a:moveTo>
                  <a:pt x="0" y="0"/>
                </a:moveTo>
                <a:lnTo>
                  <a:pt x="930661" y="0"/>
                </a:lnTo>
                <a:lnTo>
                  <a:pt x="930661" y="930014"/>
                </a:lnTo>
                <a:lnTo>
                  <a:pt x="0" y="9300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13973852" y="2217829"/>
            <a:ext cx="607144" cy="694239"/>
          </a:xfrm>
          <a:custGeom>
            <a:avLst/>
            <a:gdLst/>
            <a:ahLst/>
            <a:cxnLst/>
            <a:rect r="r" b="b" t="t" l="l"/>
            <a:pathLst>
              <a:path h="694239" w="607144">
                <a:moveTo>
                  <a:pt x="0" y="0"/>
                </a:moveTo>
                <a:lnTo>
                  <a:pt x="607144" y="0"/>
                </a:lnTo>
                <a:lnTo>
                  <a:pt x="607144" y="694240"/>
                </a:lnTo>
                <a:lnTo>
                  <a:pt x="0" y="6942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0" id="60"/>
          <p:cNvGrpSpPr/>
          <p:nvPr/>
        </p:nvGrpSpPr>
        <p:grpSpPr>
          <a:xfrm rot="0">
            <a:off x="4160101" y="5204476"/>
            <a:ext cx="175872" cy="174540"/>
            <a:chOff x="0" y="0"/>
            <a:chExt cx="219161" cy="217501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19202" cy="217551"/>
            </a:xfrm>
            <a:custGeom>
              <a:avLst/>
              <a:gdLst/>
              <a:ahLst/>
              <a:cxnLst/>
              <a:rect r="r" b="b" t="t" l="l"/>
              <a:pathLst>
                <a:path h="217551" w="219202">
                  <a:moveTo>
                    <a:pt x="0" y="0"/>
                  </a:moveTo>
                  <a:lnTo>
                    <a:pt x="219202" y="0"/>
                  </a:lnTo>
                  <a:lnTo>
                    <a:pt x="219202" y="217551"/>
                  </a:lnTo>
                  <a:lnTo>
                    <a:pt x="0" y="217551"/>
                  </a:lnTo>
                  <a:close/>
                </a:path>
              </a:pathLst>
            </a:custGeom>
            <a:blipFill>
              <a:blip r:embed="rId13"/>
              <a:stretch>
                <a:fillRect l="0" t="-381" r="18" b="-358"/>
              </a:stretch>
            </a:blipFill>
          </p:spPr>
        </p:sp>
      </p:grpSp>
      <p:sp>
        <p:nvSpPr>
          <p:cNvPr name="Freeform 62" id="62"/>
          <p:cNvSpPr/>
          <p:nvPr/>
        </p:nvSpPr>
        <p:spPr>
          <a:xfrm flipH="false" flipV="false" rot="0">
            <a:off x="4088961" y="5154834"/>
            <a:ext cx="322729" cy="402223"/>
          </a:xfrm>
          <a:custGeom>
            <a:avLst/>
            <a:gdLst/>
            <a:ahLst/>
            <a:cxnLst/>
            <a:rect r="r" b="b" t="t" l="l"/>
            <a:pathLst>
              <a:path h="402223" w="322729">
                <a:moveTo>
                  <a:pt x="0" y="0"/>
                </a:moveTo>
                <a:lnTo>
                  <a:pt x="322729" y="0"/>
                </a:lnTo>
                <a:lnTo>
                  <a:pt x="322729" y="402223"/>
                </a:lnTo>
                <a:lnTo>
                  <a:pt x="0" y="40222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3648291" y="5048565"/>
            <a:ext cx="820751" cy="621678"/>
          </a:xfrm>
          <a:custGeom>
            <a:avLst/>
            <a:gdLst/>
            <a:ahLst/>
            <a:cxnLst/>
            <a:rect r="r" b="b" t="t" l="l"/>
            <a:pathLst>
              <a:path h="621678" w="820751">
                <a:moveTo>
                  <a:pt x="0" y="0"/>
                </a:moveTo>
                <a:lnTo>
                  <a:pt x="820752" y="0"/>
                </a:lnTo>
                <a:lnTo>
                  <a:pt x="820752" y="621679"/>
                </a:lnTo>
                <a:lnTo>
                  <a:pt x="0" y="62167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3690778" y="5089749"/>
            <a:ext cx="738540" cy="539467"/>
          </a:xfrm>
          <a:custGeom>
            <a:avLst/>
            <a:gdLst/>
            <a:ahLst/>
            <a:cxnLst/>
            <a:rect r="r" b="b" t="t" l="l"/>
            <a:pathLst>
              <a:path h="539467" w="738540">
                <a:moveTo>
                  <a:pt x="0" y="0"/>
                </a:moveTo>
                <a:lnTo>
                  <a:pt x="738540" y="0"/>
                </a:lnTo>
                <a:lnTo>
                  <a:pt x="738540" y="539468"/>
                </a:lnTo>
                <a:lnTo>
                  <a:pt x="0" y="53946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0406246" y="4977983"/>
            <a:ext cx="812747" cy="706074"/>
          </a:xfrm>
          <a:custGeom>
            <a:avLst/>
            <a:gdLst/>
            <a:ahLst/>
            <a:cxnLst/>
            <a:rect r="r" b="b" t="t" l="l"/>
            <a:pathLst>
              <a:path h="706074" w="812747">
                <a:moveTo>
                  <a:pt x="0" y="0"/>
                </a:moveTo>
                <a:lnTo>
                  <a:pt x="812747" y="0"/>
                </a:lnTo>
                <a:lnTo>
                  <a:pt x="812747" y="706074"/>
                </a:lnTo>
                <a:lnTo>
                  <a:pt x="0" y="70607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3887963" y="5006446"/>
            <a:ext cx="635467" cy="706074"/>
          </a:xfrm>
          <a:custGeom>
            <a:avLst/>
            <a:gdLst/>
            <a:ahLst/>
            <a:cxnLst/>
            <a:rect r="r" b="b" t="t" l="l"/>
            <a:pathLst>
              <a:path h="706074" w="635467">
                <a:moveTo>
                  <a:pt x="0" y="0"/>
                </a:moveTo>
                <a:lnTo>
                  <a:pt x="635466" y="0"/>
                </a:lnTo>
                <a:lnTo>
                  <a:pt x="635466" y="706074"/>
                </a:lnTo>
                <a:lnTo>
                  <a:pt x="0" y="70607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7" id="67"/>
          <p:cNvSpPr txBox="true"/>
          <p:nvPr/>
        </p:nvSpPr>
        <p:spPr>
          <a:xfrm rot="0">
            <a:off x="9744389" y="5981208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Inbox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2977985" y="5981208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Certification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2996012" y="8804628"/>
            <a:ext cx="2190789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</a:pPr>
            <a:r>
              <a:rPr lang="en-US" sz="1700" spc="-10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Grant Module Access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9758224" y="8739193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Online User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3240799" y="6038745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Calendar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6343777" y="3285323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Dashboard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9744842" y="3285323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Module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6343777" y="8739193"/>
            <a:ext cx="2190789" cy="37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1"/>
              </a:lnSpc>
            </a:pPr>
            <a:r>
              <a:rPr lang="en-US" sz="2342" spc="-138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Employee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13235260" y="8758243"/>
            <a:ext cx="1922199" cy="476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36"/>
              </a:lnSpc>
            </a:pPr>
            <a:r>
              <a:rPr lang="en-US" sz="1530" spc="-9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Submit Upload &amp; Download File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13175717" y="3281430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Test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6343324" y="5981208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Time Spending</a:t>
            </a:r>
          </a:p>
        </p:txBody>
      </p:sp>
      <p:sp>
        <p:nvSpPr>
          <p:cNvPr name="Freeform 78" id="78"/>
          <p:cNvSpPr/>
          <p:nvPr/>
        </p:nvSpPr>
        <p:spPr>
          <a:xfrm flipH="false" flipV="false" rot="0">
            <a:off x="13840820" y="7821776"/>
            <a:ext cx="711078" cy="618638"/>
          </a:xfrm>
          <a:custGeom>
            <a:avLst/>
            <a:gdLst/>
            <a:ahLst/>
            <a:cxnLst/>
            <a:rect r="r" b="b" t="t" l="l"/>
            <a:pathLst>
              <a:path h="618638" w="711078">
                <a:moveTo>
                  <a:pt x="0" y="0"/>
                </a:moveTo>
                <a:lnTo>
                  <a:pt x="711079" y="0"/>
                </a:lnTo>
                <a:lnTo>
                  <a:pt x="711079" y="618638"/>
                </a:lnTo>
                <a:lnTo>
                  <a:pt x="0" y="61863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-47" r="0" b="-47"/>
            </a:stretch>
          </a:blipFill>
        </p:spPr>
      </p:sp>
      <p:sp>
        <p:nvSpPr>
          <p:cNvPr name="TextBox 80" id="80"/>
          <p:cNvSpPr txBox="true"/>
          <p:nvPr/>
        </p:nvSpPr>
        <p:spPr>
          <a:xfrm rot="0">
            <a:off x="11859720" y="714892"/>
            <a:ext cx="4867779" cy="675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64"/>
              </a:lnSpc>
            </a:pPr>
            <a:r>
              <a:rPr lang="en-US" b="true" sz="4776" spc="-20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Fitur Pengajar</a:t>
            </a:r>
          </a:p>
        </p:txBody>
      </p:sp>
      <p:sp>
        <p:nvSpPr>
          <p:cNvPr name="Freeform 81" id="81"/>
          <p:cNvSpPr/>
          <p:nvPr/>
        </p:nvSpPr>
        <p:spPr>
          <a:xfrm flipH="false" flipV="false" rot="0">
            <a:off x="3804387" y="7614092"/>
            <a:ext cx="574040" cy="850900"/>
          </a:xfrm>
          <a:custGeom>
            <a:avLst/>
            <a:gdLst/>
            <a:ahLst/>
            <a:cxnLst/>
            <a:rect r="r" b="b" t="t" l="l"/>
            <a:pathLst>
              <a:path h="850900" w="574040">
                <a:moveTo>
                  <a:pt x="0" y="0"/>
                </a:moveTo>
                <a:lnTo>
                  <a:pt x="574040" y="0"/>
                </a:lnTo>
                <a:lnTo>
                  <a:pt x="574040" y="850900"/>
                </a:lnTo>
                <a:lnTo>
                  <a:pt x="0" y="85090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2" id="82"/>
          <p:cNvGrpSpPr/>
          <p:nvPr/>
        </p:nvGrpSpPr>
        <p:grpSpPr>
          <a:xfrm rot="0">
            <a:off x="7055963" y="7677465"/>
            <a:ext cx="771833" cy="724154"/>
            <a:chOff x="0" y="0"/>
            <a:chExt cx="1029111" cy="965539"/>
          </a:xfrm>
        </p:grpSpPr>
        <p:grpSp>
          <p:nvGrpSpPr>
            <p:cNvPr name="Group 83" id="83"/>
            <p:cNvGrpSpPr/>
            <p:nvPr/>
          </p:nvGrpSpPr>
          <p:grpSpPr>
            <a:xfrm rot="0">
              <a:off x="337403" y="446405"/>
              <a:ext cx="160216" cy="334601"/>
              <a:chOff x="0" y="0"/>
              <a:chExt cx="160216" cy="334601"/>
            </a:xfrm>
          </p:grpSpPr>
          <p:sp>
            <p:nvSpPr>
              <p:cNvPr name="Freeform 84" id="84"/>
              <p:cNvSpPr/>
              <p:nvPr/>
            </p:nvSpPr>
            <p:spPr>
              <a:xfrm flipH="false" flipV="false" rot="0">
                <a:off x="0" y="0"/>
                <a:ext cx="160274" cy="334645"/>
              </a:xfrm>
              <a:custGeom>
                <a:avLst/>
                <a:gdLst/>
                <a:ahLst/>
                <a:cxnLst/>
                <a:rect r="r" b="b" t="t" l="l"/>
                <a:pathLst>
                  <a:path h="334645" w="160274">
                    <a:moveTo>
                      <a:pt x="0" y="0"/>
                    </a:moveTo>
                    <a:lnTo>
                      <a:pt x="160274" y="0"/>
                    </a:lnTo>
                    <a:lnTo>
                      <a:pt x="160274" y="334645"/>
                    </a:lnTo>
                    <a:lnTo>
                      <a:pt x="0" y="334645"/>
                    </a:lnTo>
                    <a:close/>
                  </a:path>
                </a:pathLst>
              </a:custGeom>
              <a:blipFill>
                <a:blip r:embed="rId29"/>
                <a:stretch>
                  <a:fillRect l="0" t="-755" r="36" b="-742"/>
                </a:stretch>
              </a:blipFill>
            </p:spPr>
          </p:sp>
        </p:grpSp>
        <p:sp>
          <p:nvSpPr>
            <p:cNvPr name="Freeform 85" id="85"/>
            <p:cNvSpPr/>
            <p:nvPr/>
          </p:nvSpPr>
          <p:spPr>
            <a:xfrm flipH="false" flipV="false" rot="0">
              <a:off x="208955" y="0"/>
              <a:ext cx="418253" cy="418253"/>
            </a:xfrm>
            <a:custGeom>
              <a:avLst/>
              <a:gdLst/>
              <a:ahLst/>
              <a:cxnLst/>
              <a:rect r="r" b="b" t="t" l="l"/>
              <a:pathLst>
                <a:path h="418253" w="418253">
                  <a:moveTo>
                    <a:pt x="0" y="0"/>
                  </a:moveTo>
                  <a:lnTo>
                    <a:pt x="418253" y="0"/>
                  </a:lnTo>
                  <a:lnTo>
                    <a:pt x="418253" y="418253"/>
                  </a:lnTo>
                  <a:lnTo>
                    <a:pt x="0" y="418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86" id="86"/>
            <p:cNvGrpSpPr/>
            <p:nvPr/>
          </p:nvGrpSpPr>
          <p:grpSpPr>
            <a:xfrm rot="0">
              <a:off x="551320" y="379645"/>
              <a:ext cx="255567" cy="135127"/>
              <a:chOff x="0" y="0"/>
              <a:chExt cx="255567" cy="135127"/>
            </a:xfrm>
          </p:grpSpPr>
          <p:sp>
            <p:nvSpPr>
              <p:cNvPr name="Freeform 87" id="87"/>
              <p:cNvSpPr/>
              <p:nvPr/>
            </p:nvSpPr>
            <p:spPr>
              <a:xfrm flipH="false" flipV="false" rot="0">
                <a:off x="0" y="0"/>
                <a:ext cx="255524" cy="135128"/>
              </a:xfrm>
              <a:custGeom>
                <a:avLst/>
                <a:gdLst/>
                <a:ahLst/>
                <a:cxnLst/>
                <a:rect r="r" b="b" t="t" l="l"/>
                <a:pathLst>
                  <a:path h="135128" w="255524">
                    <a:moveTo>
                      <a:pt x="0" y="0"/>
                    </a:moveTo>
                    <a:lnTo>
                      <a:pt x="255524" y="0"/>
                    </a:lnTo>
                    <a:lnTo>
                      <a:pt x="255524" y="135128"/>
                    </a:lnTo>
                    <a:lnTo>
                      <a:pt x="0" y="135128"/>
                    </a:lnTo>
                    <a:close/>
                  </a:path>
                </a:pathLst>
              </a:custGeom>
              <a:blipFill>
                <a:blip r:embed="rId32"/>
                <a:stretch>
                  <a:fillRect l="-355" t="0" r="-372" b="0"/>
                </a:stretch>
              </a:blipFill>
            </p:spPr>
          </p:sp>
        </p:grpSp>
        <p:sp>
          <p:nvSpPr>
            <p:cNvPr name="Freeform 88" id="88"/>
            <p:cNvSpPr/>
            <p:nvPr/>
          </p:nvSpPr>
          <p:spPr>
            <a:xfrm flipH="false" flipV="false" rot="0">
              <a:off x="0" y="379645"/>
              <a:ext cx="514773" cy="585893"/>
            </a:xfrm>
            <a:custGeom>
              <a:avLst/>
              <a:gdLst/>
              <a:ahLst/>
              <a:cxnLst/>
              <a:rect r="r" b="b" t="t" l="l"/>
              <a:pathLst>
                <a:path h="585893" w="514773">
                  <a:moveTo>
                    <a:pt x="0" y="0"/>
                  </a:moveTo>
                  <a:lnTo>
                    <a:pt x="514773" y="0"/>
                  </a:lnTo>
                  <a:lnTo>
                    <a:pt x="514773" y="585894"/>
                  </a:lnTo>
                  <a:lnTo>
                    <a:pt x="0" y="585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530424" y="546947"/>
              <a:ext cx="498687" cy="418253"/>
            </a:xfrm>
            <a:custGeom>
              <a:avLst/>
              <a:gdLst/>
              <a:ahLst/>
              <a:cxnLst/>
              <a:rect r="r" b="b" t="t" l="l"/>
              <a:pathLst>
                <a:path h="418253" w="498687">
                  <a:moveTo>
                    <a:pt x="0" y="0"/>
                  </a:moveTo>
                  <a:lnTo>
                    <a:pt x="498687" y="0"/>
                  </a:lnTo>
                  <a:lnTo>
                    <a:pt x="498687" y="418253"/>
                  </a:lnTo>
                  <a:lnTo>
                    <a:pt x="0" y="418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0" id="90"/>
          <p:cNvGrpSpPr/>
          <p:nvPr/>
        </p:nvGrpSpPr>
        <p:grpSpPr>
          <a:xfrm rot="0">
            <a:off x="10402983" y="7792079"/>
            <a:ext cx="853440" cy="648335"/>
            <a:chOff x="0" y="0"/>
            <a:chExt cx="1137920" cy="864447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1137920" cy="864447"/>
            </a:xfrm>
            <a:custGeom>
              <a:avLst/>
              <a:gdLst/>
              <a:ahLst/>
              <a:cxnLst/>
              <a:rect r="r" b="b" t="t" l="l"/>
              <a:pathLst>
                <a:path h="864447" w="1137920">
                  <a:moveTo>
                    <a:pt x="0" y="0"/>
                  </a:moveTo>
                  <a:lnTo>
                    <a:pt x="1137920" y="0"/>
                  </a:lnTo>
                  <a:lnTo>
                    <a:pt x="1137920" y="864447"/>
                  </a:lnTo>
                  <a:lnTo>
                    <a:pt x="0" y="864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2" id="92"/>
            <p:cNvSpPr/>
            <p:nvPr/>
          </p:nvSpPr>
          <p:spPr>
            <a:xfrm flipH="false" flipV="false" rot="0">
              <a:off x="349811" y="133685"/>
              <a:ext cx="439420" cy="428413"/>
            </a:xfrm>
            <a:custGeom>
              <a:avLst/>
              <a:gdLst/>
              <a:ahLst/>
              <a:cxnLst/>
              <a:rect r="r" b="b" t="t" l="l"/>
              <a:pathLst>
                <a:path h="428413" w="439420">
                  <a:moveTo>
                    <a:pt x="0" y="0"/>
                  </a:moveTo>
                  <a:lnTo>
                    <a:pt x="439420" y="0"/>
                  </a:lnTo>
                  <a:lnTo>
                    <a:pt x="439420" y="428414"/>
                  </a:lnTo>
                  <a:lnTo>
                    <a:pt x="0" y="428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3" id="93"/>
          <p:cNvGrpSpPr/>
          <p:nvPr/>
        </p:nvGrpSpPr>
        <p:grpSpPr>
          <a:xfrm rot="0">
            <a:off x="7034153" y="4990717"/>
            <a:ext cx="738066" cy="730458"/>
            <a:chOff x="0" y="0"/>
            <a:chExt cx="984089" cy="973943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984089" cy="973943"/>
            </a:xfrm>
            <a:custGeom>
              <a:avLst/>
              <a:gdLst/>
              <a:ahLst/>
              <a:cxnLst/>
              <a:rect r="r" b="b" t="t" l="l"/>
              <a:pathLst>
                <a:path h="973943" w="984089">
                  <a:moveTo>
                    <a:pt x="0" y="0"/>
                  </a:moveTo>
                  <a:lnTo>
                    <a:pt x="984089" y="0"/>
                  </a:lnTo>
                  <a:lnTo>
                    <a:pt x="984089" y="973943"/>
                  </a:lnTo>
                  <a:lnTo>
                    <a:pt x="0" y="973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>
                <a:extLst>
                  <a:ext uri="{96DAC541-7B7A-43D3-8B79-37D633B846F1}">
                    <asvg:svgBlip xmlns:asvg="http://schemas.microsoft.com/office/drawing/2016/SVG/main" r:embed="rId42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95" id="95"/>
            <p:cNvGrpSpPr/>
            <p:nvPr/>
          </p:nvGrpSpPr>
          <p:grpSpPr>
            <a:xfrm rot="0">
              <a:off x="604047" y="566830"/>
              <a:ext cx="347890" cy="374100"/>
              <a:chOff x="0" y="0"/>
              <a:chExt cx="435495" cy="468305"/>
            </a:xfrm>
          </p:grpSpPr>
          <p:sp>
            <p:nvSpPr>
              <p:cNvPr name="Freeform 96" id="96"/>
              <p:cNvSpPr/>
              <p:nvPr/>
            </p:nvSpPr>
            <p:spPr>
              <a:xfrm flipH="false" flipV="false" rot="0">
                <a:off x="0" y="0"/>
                <a:ext cx="435483" cy="468249"/>
              </a:xfrm>
              <a:custGeom>
                <a:avLst/>
                <a:gdLst/>
                <a:ahLst/>
                <a:cxnLst/>
                <a:rect r="r" b="b" t="t" l="l"/>
                <a:pathLst>
                  <a:path h="468249" w="435483">
                    <a:moveTo>
                      <a:pt x="0" y="0"/>
                    </a:moveTo>
                    <a:lnTo>
                      <a:pt x="435483" y="0"/>
                    </a:lnTo>
                    <a:lnTo>
                      <a:pt x="435483" y="468249"/>
                    </a:lnTo>
                    <a:lnTo>
                      <a:pt x="0" y="468249"/>
                    </a:lnTo>
                    <a:close/>
                  </a:path>
                </a:pathLst>
              </a:custGeom>
              <a:blipFill>
                <a:blip r:embed="rId43"/>
                <a:stretch>
                  <a:fillRect l="-134" t="0" r="-136" b="-12"/>
                </a:stretch>
              </a:blipFill>
            </p:spPr>
          </p:sp>
        </p:grpSp>
        <p:sp>
          <p:nvSpPr>
            <p:cNvPr name="Freeform 97" id="97"/>
            <p:cNvSpPr/>
            <p:nvPr/>
          </p:nvSpPr>
          <p:spPr>
            <a:xfrm flipH="false" flipV="false" rot="0">
              <a:off x="285949" y="234315"/>
              <a:ext cx="401752" cy="505233"/>
            </a:xfrm>
            <a:custGeom>
              <a:avLst/>
              <a:gdLst/>
              <a:ahLst/>
              <a:cxnLst/>
              <a:rect r="r" b="b" t="t" l="l"/>
              <a:pathLst>
                <a:path h="505233" w="401752">
                  <a:moveTo>
                    <a:pt x="0" y="0"/>
                  </a:moveTo>
                  <a:lnTo>
                    <a:pt x="401752" y="0"/>
                  </a:lnTo>
                  <a:lnTo>
                    <a:pt x="401752" y="505233"/>
                  </a:lnTo>
                  <a:lnTo>
                    <a:pt x="0" y="505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98" id="98"/>
            <p:cNvGrpSpPr/>
            <p:nvPr/>
          </p:nvGrpSpPr>
          <p:grpSpPr>
            <a:xfrm rot="0">
              <a:off x="468805" y="558879"/>
              <a:ext cx="36523" cy="36523"/>
              <a:chOff x="0" y="0"/>
              <a:chExt cx="45720" cy="45720"/>
            </a:xfrm>
          </p:grpSpPr>
          <p:sp>
            <p:nvSpPr>
              <p:cNvPr name="Freeform 99" id="99"/>
              <p:cNvSpPr/>
              <p:nvPr/>
            </p:nvSpPr>
            <p:spPr>
              <a:xfrm flipH="false" flipV="false" rot="0">
                <a:off x="0" y="0"/>
                <a:ext cx="45212" cy="45212"/>
              </a:xfrm>
              <a:custGeom>
                <a:avLst/>
                <a:gdLst/>
                <a:ahLst/>
                <a:cxnLst/>
                <a:rect r="r" b="b" t="t" l="l"/>
                <a:pathLst>
                  <a:path h="45212" w="45212">
                    <a:moveTo>
                      <a:pt x="35052" y="45212"/>
                    </a:moveTo>
                    <a:lnTo>
                      <a:pt x="10033" y="45212"/>
                    </a:lnTo>
                    <a:lnTo>
                      <a:pt x="0" y="35052"/>
                    </a:lnTo>
                    <a:lnTo>
                      <a:pt x="0" y="10160"/>
                    </a:lnTo>
                    <a:lnTo>
                      <a:pt x="10033" y="0"/>
                    </a:lnTo>
                    <a:lnTo>
                      <a:pt x="35052" y="0"/>
                    </a:lnTo>
                    <a:lnTo>
                      <a:pt x="45212" y="10160"/>
                    </a:lnTo>
                    <a:lnTo>
                      <a:pt x="45212" y="35052"/>
                    </a:lnTo>
                    <a:lnTo>
                      <a:pt x="35052" y="45085"/>
                    </a:lnTo>
                    <a:close/>
                  </a:path>
                </a:pathLst>
              </a:custGeom>
              <a:solidFill>
                <a:srgbClr val="0F0E0D"/>
              </a:solidFill>
            </p:spPr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468805" y="612959"/>
              <a:ext cx="36523" cy="36523"/>
              <a:chOff x="0" y="0"/>
              <a:chExt cx="45720" cy="45720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45212" cy="45212"/>
              </a:xfrm>
              <a:custGeom>
                <a:avLst/>
                <a:gdLst/>
                <a:ahLst/>
                <a:cxnLst/>
                <a:rect r="r" b="b" t="t" l="l"/>
                <a:pathLst>
                  <a:path h="45212" w="45212">
                    <a:moveTo>
                      <a:pt x="35052" y="45212"/>
                    </a:moveTo>
                    <a:lnTo>
                      <a:pt x="10033" y="45212"/>
                    </a:lnTo>
                    <a:lnTo>
                      <a:pt x="0" y="35052"/>
                    </a:lnTo>
                    <a:lnTo>
                      <a:pt x="0" y="10160"/>
                    </a:lnTo>
                    <a:lnTo>
                      <a:pt x="10033" y="0"/>
                    </a:lnTo>
                    <a:lnTo>
                      <a:pt x="35052" y="0"/>
                    </a:lnTo>
                    <a:lnTo>
                      <a:pt x="45212" y="10160"/>
                    </a:lnTo>
                    <a:lnTo>
                      <a:pt x="45212" y="35052"/>
                    </a:lnTo>
                    <a:lnTo>
                      <a:pt x="35052" y="45085"/>
                    </a:lnTo>
                    <a:close/>
                  </a:path>
                </a:pathLst>
              </a:custGeom>
              <a:solidFill>
                <a:srgbClr val="0F0E0D"/>
              </a:solidFill>
            </p:spPr>
          </p:sp>
        </p:grp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-710497" y="5578768"/>
            <a:ext cx="20312257" cy="2132787"/>
          </a:xfrm>
          <a:custGeom>
            <a:avLst/>
            <a:gdLst/>
            <a:ahLst/>
            <a:cxnLst/>
            <a:rect r="r" b="b" t="t" l="l"/>
            <a:pathLst>
              <a:path h="2132787" w="20312257">
                <a:moveTo>
                  <a:pt x="0" y="2132787"/>
                </a:moveTo>
                <a:lnTo>
                  <a:pt x="20312258" y="2132787"/>
                </a:lnTo>
                <a:lnTo>
                  <a:pt x="20312258" y="0"/>
                </a:lnTo>
                <a:lnTo>
                  <a:pt x="0" y="0"/>
                </a:lnTo>
                <a:lnTo>
                  <a:pt x="0" y="2132787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324"/>
            <a:ext cx="18288000" cy="5953847"/>
            <a:chOff x="0" y="0"/>
            <a:chExt cx="5479655" cy="17839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79655" cy="1783958"/>
            </a:xfrm>
            <a:custGeom>
              <a:avLst/>
              <a:gdLst/>
              <a:ahLst/>
              <a:cxnLst/>
              <a:rect r="r" b="b" t="t" l="l"/>
              <a:pathLst>
                <a:path h="1783958" w="5479655">
                  <a:moveTo>
                    <a:pt x="0" y="0"/>
                  </a:moveTo>
                  <a:lnTo>
                    <a:pt x="5479655" y="0"/>
                  </a:lnTo>
                  <a:lnTo>
                    <a:pt x="5479655" y="1783958"/>
                  </a:lnTo>
                  <a:lnTo>
                    <a:pt x="0" y="1783958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5479655" cy="1831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7710" y="-21683"/>
            <a:ext cx="18280290" cy="5980854"/>
          </a:xfrm>
          <a:custGeom>
            <a:avLst/>
            <a:gdLst/>
            <a:ahLst/>
            <a:cxnLst/>
            <a:rect r="r" b="b" t="t" l="l"/>
            <a:pathLst>
              <a:path h="5980854" w="18280290">
                <a:moveTo>
                  <a:pt x="0" y="0"/>
                </a:moveTo>
                <a:lnTo>
                  <a:pt x="18280290" y="0"/>
                </a:lnTo>
                <a:lnTo>
                  <a:pt x="18280290" y="5980854"/>
                </a:lnTo>
                <a:lnTo>
                  <a:pt x="0" y="5980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 l="0" t="-179050" r="0" b="-17544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631869" y="411519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4" y="0"/>
                </a:lnTo>
                <a:lnTo>
                  <a:pt x="2882114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997661" y="411519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71562" y="411519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881052" y="411519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31869" y="687484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4" y="0"/>
                </a:lnTo>
                <a:lnTo>
                  <a:pt x="2882114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997661" y="687484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371562" y="687484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1052" y="6874849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631869" y="9631032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4" y="0"/>
                </a:lnTo>
                <a:lnTo>
                  <a:pt x="2882114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643491" y="9631032"/>
            <a:ext cx="2882115" cy="262993"/>
          </a:xfrm>
          <a:custGeom>
            <a:avLst/>
            <a:gdLst/>
            <a:ahLst/>
            <a:cxnLst/>
            <a:rect r="r" b="b" t="t" l="l"/>
            <a:pathLst>
              <a:path h="262993" w="2882115">
                <a:moveTo>
                  <a:pt x="0" y="0"/>
                </a:moveTo>
                <a:lnTo>
                  <a:pt x="2882115" y="0"/>
                </a:lnTo>
                <a:lnTo>
                  <a:pt x="2882115" y="262993"/>
                </a:lnTo>
                <a:lnTo>
                  <a:pt x="0" y="262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2501343" y="1664020"/>
            <a:ext cx="3143166" cy="2533231"/>
            <a:chOff x="0" y="0"/>
            <a:chExt cx="812800" cy="65507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501343" y="4417442"/>
            <a:ext cx="3143166" cy="2533231"/>
            <a:chOff x="0" y="0"/>
            <a:chExt cx="812800" cy="65507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501343" y="7173799"/>
            <a:ext cx="3143166" cy="2533231"/>
            <a:chOff x="0" y="0"/>
            <a:chExt cx="812800" cy="65507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5882127" y="1664020"/>
            <a:ext cx="3143166" cy="2533231"/>
            <a:chOff x="0" y="0"/>
            <a:chExt cx="812800" cy="65507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5882127" y="4417442"/>
            <a:ext cx="3143166" cy="2533231"/>
            <a:chOff x="0" y="0"/>
            <a:chExt cx="812800" cy="65507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258120" y="1664020"/>
            <a:ext cx="3143166" cy="2533231"/>
            <a:chOff x="0" y="0"/>
            <a:chExt cx="812800" cy="65507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258120" y="4417442"/>
            <a:ext cx="3143166" cy="2533231"/>
            <a:chOff x="0" y="0"/>
            <a:chExt cx="812800" cy="655075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2634113" y="1664020"/>
            <a:ext cx="3143166" cy="2533231"/>
            <a:chOff x="0" y="0"/>
            <a:chExt cx="812800" cy="655075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2634113" y="4417442"/>
            <a:ext cx="3143166" cy="2533231"/>
            <a:chOff x="0" y="0"/>
            <a:chExt cx="812800" cy="655075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2643491" y="7173799"/>
            <a:ext cx="3143166" cy="2533231"/>
            <a:chOff x="0" y="0"/>
            <a:chExt cx="812800" cy="655075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812800" cy="655075"/>
            </a:xfrm>
            <a:custGeom>
              <a:avLst/>
              <a:gdLst/>
              <a:ahLst/>
              <a:cxnLst/>
              <a:rect r="r" b="b" t="t" l="l"/>
              <a:pathLst>
                <a:path h="655075" w="812800">
                  <a:moveTo>
                    <a:pt x="130544" y="0"/>
                  </a:moveTo>
                  <a:lnTo>
                    <a:pt x="682256" y="0"/>
                  </a:lnTo>
                  <a:cubicBezTo>
                    <a:pt x="716878" y="0"/>
                    <a:pt x="750083" y="13754"/>
                    <a:pt x="774565" y="38235"/>
                  </a:cubicBezTo>
                  <a:cubicBezTo>
                    <a:pt x="799046" y="62717"/>
                    <a:pt x="812800" y="95922"/>
                    <a:pt x="812800" y="130544"/>
                  </a:cubicBezTo>
                  <a:lnTo>
                    <a:pt x="812800" y="524531"/>
                  </a:lnTo>
                  <a:cubicBezTo>
                    <a:pt x="812800" y="559154"/>
                    <a:pt x="799046" y="592358"/>
                    <a:pt x="774565" y="616840"/>
                  </a:cubicBezTo>
                  <a:cubicBezTo>
                    <a:pt x="750083" y="641321"/>
                    <a:pt x="716878" y="655075"/>
                    <a:pt x="682256" y="655075"/>
                  </a:cubicBezTo>
                  <a:lnTo>
                    <a:pt x="130544" y="655075"/>
                  </a:lnTo>
                  <a:cubicBezTo>
                    <a:pt x="95922" y="655075"/>
                    <a:pt x="62717" y="641321"/>
                    <a:pt x="38235" y="616840"/>
                  </a:cubicBezTo>
                  <a:cubicBezTo>
                    <a:pt x="13754" y="592358"/>
                    <a:pt x="0" y="559154"/>
                    <a:pt x="0" y="524531"/>
                  </a:cubicBezTo>
                  <a:lnTo>
                    <a:pt x="0" y="130544"/>
                  </a:lnTo>
                  <a:cubicBezTo>
                    <a:pt x="0" y="95922"/>
                    <a:pt x="13754" y="62717"/>
                    <a:pt x="38235" y="38235"/>
                  </a:cubicBezTo>
                  <a:cubicBezTo>
                    <a:pt x="62717" y="13754"/>
                    <a:pt x="95922" y="0"/>
                    <a:pt x="1305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47625"/>
              <a:ext cx="812800" cy="702700"/>
            </a:xfrm>
            <a:prstGeom prst="rect">
              <a:avLst/>
            </a:prstGeom>
          </p:spPr>
          <p:txBody>
            <a:bodyPr anchor="ctr" rtlCol="false" tIns="56164" lIns="56164" bIns="56164" rIns="56164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47" id="47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7" r="0" b="-47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3582863" y="2175488"/>
            <a:ext cx="846455" cy="866140"/>
          </a:xfrm>
          <a:custGeom>
            <a:avLst/>
            <a:gdLst/>
            <a:ahLst/>
            <a:cxnLst/>
            <a:rect r="r" b="b" t="t" l="l"/>
            <a:pathLst>
              <a:path h="866140" w="846455">
                <a:moveTo>
                  <a:pt x="0" y="0"/>
                </a:moveTo>
                <a:lnTo>
                  <a:pt x="846455" y="0"/>
                </a:lnTo>
                <a:lnTo>
                  <a:pt x="846455" y="866140"/>
                </a:lnTo>
                <a:lnTo>
                  <a:pt x="0" y="866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9" id="49"/>
          <p:cNvGrpSpPr/>
          <p:nvPr/>
        </p:nvGrpSpPr>
        <p:grpSpPr>
          <a:xfrm rot="0">
            <a:off x="7073700" y="2252715"/>
            <a:ext cx="730038" cy="729532"/>
            <a:chOff x="0" y="0"/>
            <a:chExt cx="973383" cy="972710"/>
          </a:xfrm>
        </p:grpSpPr>
        <p:grpSp>
          <p:nvGrpSpPr>
            <p:cNvPr name="Group 50" id="50"/>
            <p:cNvGrpSpPr/>
            <p:nvPr/>
          </p:nvGrpSpPr>
          <p:grpSpPr>
            <a:xfrm rot="0">
              <a:off x="349776" y="304152"/>
              <a:ext cx="273923" cy="364978"/>
              <a:chOff x="0" y="0"/>
              <a:chExt cx="303105" cy="403860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302895" cy="403860"/>
              </a:xfrm>
              <a:custGeom>
                <a:avLst/>
                <a:gdLst/>
                <a:ahLst/>
                <a:cxnLst/>
                <a:rect r="r" b="b" t="t" l="l"/>
                <a:pathLst>
                  <a:path h="403860" w="302895">
                    <a:moveTo>
                      <a:pt x="151511" y="403860"/>
                    </a:moveTo>
                    <a:lnTo>
                      <a:pt x="62103" y="350393"/>
                    </a:lnTo>
                    <a:lnTo>
                      <a:pt x="29337" y="295910"/>
                    </a:lnTo>
                    <a:lnTo>
                      <a:pt x="7747" y="234188"/>
                    </a:lnTo>
                    <a:lnTo>
                      <a:pt x="0" y="173355"/>
                    </a:lnTo>
                    <a:lnTo>
                      <a:pt x="11938" y="105791"/>
                    </a:lnTo>
                    <a:lnTo>
                      <a:pt x="44450" y="50673"/>
                    </a:lnTo>
                    <a:lnTo>
                      <a:pt x="92583" y="13589"/>
                    </a:lnTo>
                    <a:lnTo>
                      <a:pt x="151511" y="0"/>
                    </a:lnTo>
                    <a:lnTo>
                      <a:pt x="210312" y="13589"/>
                    </a:lnTo>
                    <a:lnTo>
                      <a:pt x="258445" y="50673"/>
                    </a:lnTo>
                    <a:lnTo>
                      <a:pt x="290957" y="105791"/>
                    </a:lnTo>
                    <a:lnTo>
                      <a:pt x="302895" y="173355"/>
                    </a:lnTo>
                    <a:lnTo>
                      <a:pt x="295148" y="234188"/>
                    </a:lnTo>
                    <a:lnTo>
                      <a:pt x="273558" y="295910"/>
                    </a:lnTo>
                    <a:lnTo>
                      <a:pt x="240665" y="350393"/>
                    </a:lnTo>
                    <a:lnTo>
                      <a:pt x="199136" y="389128"/>
                    </a:lnTo>
                    <a:lnTo>
                      <a:pt x="151384" y="403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name="Group 52" id="52"/>
            <p:cNvGrpSpPr/>
            <p:nvPr/>
          </p:nvGrpSpPr>
          <p:grpSpPr>
            <a:xfrm rot="0">
              <a:off x="152076" y="0"/>
              <a:ext cx="212906" cy="273737"/>
              <a:chOff x="0" y="0"/>
              <a:chExt cx="235588" cy="302899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235585" cy="302895"/>
              </a:xfrm>
              <a:custGeom>
                <a:avLst/>
                <a:gdLst/>
                <a:ahLst/>
                <a:cxnLst/>
                <a:rect r="r" b="b" t="t" l="l"/>
                <a:pathLst>
                  <a:path h="302895" w="235585">
                    <a:moveTo>
                      <a:pt x="0" y="0"/>
                    </a:moveTo>
                    <a:lnTo>
                      <a:pt x="235585" y="0"/>
                    </a:lnTo>
                    <a:lnTo>
                      <a:pt x="235585" y="302895"/>
                    </a:lnTo>
                    <a:lnTo>
                      <a:pt x="0" y="302895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607" t="0" r="-609" b="-1"/>
                </a:stretch>
              </a:blipFill>
            </p:spPr>
          </p:sp>
        </p:grpSp>
        <p:grpSp>
          <p:nvGrpSpPr>
            <p:cNvPr name="Group 54" id="54"/>
            <p:cNvGrpSpPr/>
            <p:nvPr/>
          </p:nvGrpSpPr>
          <p:grpSpPr>
            <a:xfrm rot="0">
              <a:off x="608305" y="0"/>
              <a:ext cx="212906" cy="273737"/>
              <a:chOff x="0" y="0"/>
              <a:chExt cx="235588" cy="3028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5585" cy="302895"/>
              </a:xfrm>
              <a:custGeom>
                <a:avLst/>
                <a:gdLst/>
                <a:ahLst/>
                <a:cxnLst/>
                <a:rect r="r" b="b" t="t" l="l"/>
                <a:pathLst>
                  <a:path h="302895" w="235585">
                    <a:moveTo>
                      <a:pt x="0" y="0"/>
                    </a:moveTo>
                    <a:lnTo>
                      <a:pt x="235585" y="0"/>
                    </a:lnTo>
                    <a:lnTo>
                      <a:pt x="235585" y="302895"/>
                    </a:lnTo>
                    <a:lnTo>
                      <a:pt x="0" y="302895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607" t="0" r="-609" b="-1"/>
                </a:stretch>
              </a:blipFill>
            </p:spPr>
          </p:sp>
        </p:grpSp>
        <p:grpSp>
          <p:nvGrpSpPr>
            <p:cNvPr name="Group 56" id="56"/>
            <p:cNvGrpSpPr/>
            <p:nvPr/>
          </p:nvGrpSpPr>
          <p:grpSpPr>
            <a:xfrm rot="0">
              <a:off x="152076" y="699551"/>
              <a:ext cx="669508" cy="273159"/>
              <a:chOff x="0" y="0"/>
              <a:chExt cx="740833" cy="302260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0"/>
                <a:ext cx="740410" cy="302260"/>
              </a:xfrm>
              <a:custGeom>
                <a:avLst/>
                <a:gdLst/>
                <a:ahLst/>
                <a:cxnLst/>
                <a:rect r="r" b="b" t="t" l="l"/>
                <a:pathLst>
                  <a:path h="302260" w="740410">
                    <a:moveTo>
                      <a:pt x="695833" y="302006"/>
                    </a:moveTo>
                    <a:lnTo>
                      <a:pt x="44577" y="302006"/>
                    </a:lnTo>
                    <a:lnTo>
                      <a:pt x="26416" y="298450"/>
                    </a:lnTo>
                    <a:lnTo>
                      <a:pt x="11938" y="288798"/>
                    </a:lnTo>
                    <a:lnTo>
                      <a:pt x="2540" y="274701"/>
                    </a:lnTo>
                    <a:lnTo>
                      <a:pt x="0" y="257429"/>
                    </a:lnTo>
                    <a:lnTo>
                      <a:pt x="4699" y="209042"/>
                    </a:lnTo>
                    <a:lnTo>
                      <a:pt x="13462" y="156210"/>
                    </a:lnTo>
                    <a:lnTo>
                      <a:pt x="47117" y="76581"/>
                    </a:lnTo>
                    <a:lnTo>
                      <a:pt x="160401" y="28194"/>
                    </a:lnTo>
                    <a:lnTo>
                      <a:pt x="223774" y="8128"/>
                    </a:lnTo>
                    <a:lnTo>
                      <a:pt x="251587" y="0"/>
                    </a:lnTo>
                    <a:lnTo>
                      <a:pt x="370205" y="84201"/>
                    </a:lnTo>
                    <a:lnTo>
                      <a:pt x="697992" y="84201"/>
                    </a:lnTo>
                    <a:lnTo>
                      <a:pt x="713232" y="108966"/>
                    </a:lnTo>
                    <a:lnTo>
                      <a:pt x="726948" y="156337"/>
                    </a:lnTo>
                    <a:lnTo>
                      <a:pt x="735711" y="209169"/>
                    </a:lnTo>
                    <a:lnTo>
                      <a:pt x="740410" y="257556"/>
                    </a:lnTo>
                    <a:lnTo>
                      <a:pt x="737870" y="274828"/>
                    </a:lnTo>
                    <a:lnTo>
                      <a:pt x="728599" y="289052"/>
                    </a:lnTo>
                    <a:lnTo>
                      <a:pt x="714121" y="298704"/>
                    </a:lnTo>
                    <a:lnTo>
                      <a:pt x="695960" y="3022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58" id="58"/>
              <p:cNvSpPr/>
              <p:nvPr/>
            </p:nvSpPr>
            <p:spPr>
              <a:xfrm flipH="false" flipV="false" rot="0">
                <a:off x="370205" y="0"/>
                <a:ext cx="327787" cy="84201"/>
              </a:xfrm>
              <a:custGeom>
                <a:avLst/>
                <a:gdLst/>
                <a:ahLst/>
                <a:cxnLst/>
                <a:rect r="r" b="b" t="t" l="l"/>
                <a:pathLst>
                  <a:path h="84201" w="327787">
                    <a:moveTo>
                      <a:pt x="327787" y="84201"/>
                    </a:moveTo>
                    <a:lnTo>
                      <a:pt x="0" y="84201"/>
                    </a:lnTo>
                    <a:lnTo>
                      <a:pt x="118618" y="0"/>
                    </a:lnTo>
                    <a:lnTo>
                      <a:pt x="209804" y="28194"/>
                    </a:lnTo>
                    <a:lnTo>
                      <a:pt x="278765" y="53213"/>
                    </a:lnTo>
                    <a:lnTo>
                      <a:pt x="327787" y="8407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name="Group 59" id="59"/>
            <p:cNvGrpSpPr/>
            <p:nvPr/>
          </p:nvGrpSpPr>
          <p:grpSpPr>
            <a:xfrm rot="0">
              <a:off x="0" y="303392"/>
              <a:ext cx="381046" cy="214243"/>
              <a:chOff x="0" y="0"/>
              <a:chExt cx="421640" cy="237067"/>
            </a:xfrm>
          </p:grpSpPr>
          <p:sp>
            <p:nvSpPr>
              <p:cNvPr name="Freeform 60" id="60"/>
              <p:cNvSpPr/>
              <p:nvPr/>
            </p:nvSpPr>
            <p:spPr>
              <a:xfrm flipH="false" flipV="false" rot="0">
                <a:off x="286131" y="0"/>
                <a:ext cx="135509" cy="66548"/>
              </a:xfrm>
              <a:custGeom>
                <a:avLst/>
                <a:gdLst/>
                <a:ahLst/>
                <a:cxnLst/>
                <a:rect r="r" b="b" t="t" l="l"/>
                <a:pathLst>
                  <a:path h="66548" w="135509">
                    <a:moveTo>
                      <a:pt x="95758" y="66421"/>
                    </a:moveTo>
                    <a:lnTo>
                      <a:pt x="0" y="66421"/>
                    </a:lnTo>
                    <a:lnTo>
                      <a:pt x="91694" y="0"/>
                    </a:lnTo>
                    <a:lnTo>
                      <a:pt x="135509" y="13462"/>
                    </a:lnTo>
                    <a:lnTo>
                      <a:pt x="107442" y="45847"/>
                    </a:lnTo>
                    <a:lnTo>
                      <a:pt x="95758" y="6654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61" id="61"/>
              <p:cNvSpPr/>
              <p:nvPr/>
            </p:nvSpPr>
            <p:spPr>
              <a:xfrm flipH="false" flipV="false" rot="0">
                <a:off x="0" y="889"/>
                <a:ext cx="381762" cy="235712"/>
              </a:xfrm>
              <a:custGeom>
                <a:avLst/>
                <a:gdLst/>
                <a:ahLst/>
                <a:cxnLst/>
                <a:rect r="r" b="b" t="t" l="l"/>
                <a:pathLst>
                  <a:path h="235712" w="381762">
                    <a:moveTo>
                      <a:pt x="360934" y="235585"/>
                    </a:moveTo>
                    <a:lnTo>
                      <a:pt x="34544" y="235585"/>
                    </a:lnTo>
                    <a:lnTo>
                      <a:pt x="20320" y="232791"/>
                    </a:lnTo>
                    <a:lnTo>
                      <a:pt x="9017" y="225171"/>
                    </a:lnTo>
                    <a:lnTo>
                      <a:pt x="1778" y="213868"/>
                    </a:lnTo>
                    <a:lnTo>
                      <a:pt x="0" y="200152"/>
                    </a:lnTo>
                    <a:lnTo>
                      <a:pt x="3810" y="162560"/>
                    </a:lnTo>
                    <a:lnTo>
                      <a:pt x="21082" y="84582"/>
                    </a:lnTo>
                    <a:lnTo>
                      <a:pt x="70485" y="41402"/>
                    </a:lnTo>
                    <a:lnTo>
                      <a:pt x="123825" y="21971"/>
                    </a:lnTo>
                    <a:lnTo>
                      <a:pt x="172847" y="6350"/>
                    </a:lnTo>
                    <a:lnTo>
                      <a:pt x="194310" y="0"/>
                    </a:lnTo>
                    <a:lnTo>
                      <a:pt x="286004" y="65659"/>
                    </a:lnTo>
                    <a:lnTo>
                      <a:pt x="381762" y="65659"/>
                    </a:lnTo>
                    <a:lnTo>
                      <a:pt x="371856" y="83185"/>
                    </a:lnTo>
                    <a:lnTo>
                      <a:pt x="358140" y="126365"/>
                    </a:lnTo>
                    <a:lnTo>
                      <a:pt x="353314" y="173355"/>
                    </a:lnTo>
                    <a:lnTo>
                      <a:pt x="353822" y="188214"/>
                    </a:lnTo>
                    <a:lnTo>
                      <a:pt x="355219" y="203581"/>
                    </a:lnTo>
                    <a:lnTo>
                      <a:pt x="357632" y="219456"/>
                    </a:lnTo>
                    <a:lnTo>
                      <a:pt x="360934" y="23571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name="Group 62" id="62"/>
            <p:cNvGrpSpPr/>
            <p:nvPr/>
          </p:nvGrpSpPr>
          <p:grpSpPr>
            <a:xfrm rot="0">
              <a:off x="592338" y="304152"/>
              <a:ext cx="381046" cy="213478"/>
              <a:chOff x="0" y="0"/>
              <a:chExt cx="421640" cy="236220"/>
            </a:xfrm>
          </p:grpSpPr>
          <p:sp>
            <p:nvSpPr>
              <p:cNvPr name="Freeform 63" id="63"/>
              <p:cNvSpPr/>
              <p:nvPr/>
            </p:nvSpPr>
            <p:spPr>
              <a:xfrm flipH="false" flipV="false" rot="0">
                <a:off x="0" y="0"/>
                <a:ext cx="421640" cy="235712"/>
              </a:xfrm>
              <a:custGeom>
                <a:avLst/>
                <a:gdLst/>
                <a:ahLst/>
                <a:cxnLst/>
                <a:rect r="r" b="b" t="t" l="l"/>
                <a:pathLst>
                  <a:path h="235712" w="421640">
                    <a:moveTo>
                      <a:pt x="387096" y="235585"/>
                    </a:moveTo>
                    <a:lnTo>
                      <a:pt x="60579" y="235585"/>
                    </a:lnTo>
                    <a:lnTo>
                      <a:pt x="63881" y="219329"/>
                    </a:lnTo>
                    <a:lnTo>
                      <a:pt x="66294" y="203454"/>
                    </a:lnTo>
                    <a:lnTo>
                      <a:pt x="67691" y="188087"/>
                    </a:lnTo>
                    <a:lnTo>
                      <a:pt x="68199" y="173228"/>
                    </a:lnTo>
                    <a:lnTo>
                      <a:pt x="63373" y="126619"/>
                    </a:lnTo>
                    <a:lnTo>
                      <a:pt x="49530" y="83566"/>
                    </a:lnTo>
                    <a:lnTo>
                      <a:pt x="28067" y="45466"/>
                    </a:lnTo>
                    <a:lnTo>
                      <a:pt x="0" y="13462"/>
                    </a:lnTo>
                    <a:lnTo>
                      <a:pt x="17526" y="7747"/>
                    </a:lnTo>
                    <a:lnTo>
                      <a:pt x="31369" y="3556"/>
                    </a:lnTo>
                    <a:lnTo>
                      <a:pt x="40513" y="889"/>
                    </a:lnTo>
                    <a:lnTo>
                      <a:pt x="43815" y="0"/>
                    </a:lnTo>
                    <a:lnTo>
                      <a:pt x="135509" y="65659"/>
                    </a:lnTo>
                    <a:lnTo>
                      <a:pt x="389001" y="65659"/>
                    </a:lnTo>
                    <a:lnTo>
                      <a:pt x="400812" y="84709"/>
                    </a:lnTo>
                    <a:lnTo>
                      <a:pt x="411353" y="121539"/>
                    </a:lnTo>
                    <a:lnTo>
                      <a:pt x="417957" y="162560"/>
                    </a:lnTo>
                    <a:lnTo>
                      <a:pt x="421640" y="200279"/>
                    </a:lnTo>
                    <a:lnTo>
                      <a:pt x="419481" y="213995"/>
                    </a:lnTo>
                    <a:lnTo>
                      <a:pt x="412369" y="225298"/>
                    </a:lnTo>
                    <a:lnTo>
                      <a:pt x="401320" y="232918"/>
                    </a:lnTo>
                    <a:lnTo>
                      <a:pt x="387350" y="23571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64" id="64"/>
              <p:cNvSpPr/>
              <p:nvPr/>
            </p:nvSpPr>
            <p:spPr>
              <a:xfrm flipH="false" flipV="false" rot="0">
                <a:off x="135509" y="0"/>
                <a:ext cx="253619" cy="65659"/>
              </a:xfrm>
              <a:custGeom>
                <a:avLst/>
                <a:gdLst/>
                <a:ahLst/>
                <a:cxnLst/>
                <a:rect r="r" b="b" t="t" l="l"/>
                <a:pathLst>
                  <a:path h="65659" w="253619">
                    <a:moveTo>
                      <a:pt x="253492" y="65659"/>
                    </a:moveTo>
                    <a:lnTo>
                      <a:pt x="0" y="65659"/>
                    </a:lnTo>
                    <a:lnTo>
                      <a:pt x="91694" y="0"/>
                    </a:lnTo>
                    <a:lnTo>
                      <a:pt x="162306" y="21971"/>
                    </a:lnTo>
                    <a:lnTo>
                      <a:pt x="215646" y="41529"/>
                    </a:lnTo>
                    <a:lnTo>
                      <a:pt x="253619" y="6565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</p:grpSp>
      <p:sp>
        <p:nvSpPr>
          <p:cNvPr name="Freeform 65" id="65"/>
          <p:cNvSpPr/>
          <p:nvPr/>
        </p:nvSpPr>
        <p:spPr>
          <a:xfrm flipH="false" flipV="false" rot="0">
            <a:off x="10386839" y="2217829"/>
            <a:ext cx="832154" cy="832154"/>
          </a:xfrm>
          <a:custGeom>
            <a:avLst/>
            <a:gdLst/>
            <a:ahLst/>
            <a:cxnLst/>
            <a:rect r="r" b="b" t="t" l="l"/>
            <a:pathLst>
              <a:path h="832154" w="832154">
                <a:moveTo>
                  <a:pt x="0" y="0"/>
                </a:moveTo>
                <a:lnTo>
                  <a:pt x="832154" y="0"/>
                </a:lnTo>
                <a:lnTo>
                  <a:pt x="832154" y="832154"/>
                </a:lnTo>
                <a:lnTo>
                  <a:pt x="0" y="832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6" id="66"/>
          <p:cNvGrpSpPr/>
          <p:nvPr/>
        </p:nvGrpSpPr>
        <p:grpSpPr>
          <a:xfrm rot="0">
            <a:off x="13887963" y="2363400"/>
            <a:ext cx="599468" cy="686583"/>
            <a:chOff x="0" y="0"/>
            <a:chExt cx="799291" cy="915444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37" y="0"/>
              <a:ext cx="799253" cy="358140"/>
            </a:xfrm>
            <a:custGeom>
              <a:avLst/>
              <a:gdLst/>
              <a:ahLst/>
              <a:cxnLst/>
              <a:rect r="r" b="b" t="t" l="l"/>
              <a:pathLst>
                <a:path h="358140" w="799253">
                  <a:moveTo>
                    <a:pt x="0" y="0"/>
                  </a:moveTo>
                  <a:lnTo>
                    <a:pt x="799254" y="0"/>
                  </a:lnTo>
                  <a:lnTo>
                    <a:pt x="799254" y="358140"/>
                  </a:lnTo>
                  <a:lnTo>
                    <a:pt x="0" y="358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8" id="68"/>
            <p:cNvSpPr/>
            <p:nvPr/>
          </p:nvSpPr>
          <p:spPr>
            <a:xfrm flipH="false" flipV="false" rot="0">
              <a:off x="0" y="227932"/>
              <a:ext cx="799253" cy="315805"/>
            </a:xfrm>
            <a:custGeom>
              <a:avLst/>
              <a:gdLst/>
              <a:ahLst/>
              <a:cxnLst/>
              <a:rect r="r" b="b" t="t" l="l"/>
              <a:pathLst>
                <a:path h="315805" w="799253">
                  <a:moveTo>
                    <a:pt x="0" y="0"/>
                  </a:moveTo>
                  <a:lnTo>
                    <a:pt x="799253" y="0"/>
                  </a:lnTo>
                  <a:lnTo>
                    <a:pt x="799253" y="315805"/>
                  </a:lnTo>
                  <a:lnTo>
                    <a:pt x="0" y="315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0">
              <a:off x="0" y="413785"/>
              <a:ext cx="799253" cy="315805"/>
            </a:xfrm>
            <a:custGeom>
              <a:avLst/>
              <a:gdLst/>
              <a:ahLst/>
              <a:cxnLst/>
              <a:rect r="r" b="b" t="t" l="l"/>
              <a:pathLst>
                <a:path h="315805" w="799253">
                  <a:moveTo>
                    <a:pt x="0" y="0"/>
                  </a:moveTo>
                  <a:lnTo>
                    <a:pt x="799253" y="0"/>
                  </a:lnTo>
                  <a:lnTo>
                    <a:pt x="799253" y="315806"/>
                  </a:lnTo>
                  <a:lnTo>
                    <a:pt x="0" y="315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0" y="599639"/>
              <a:ext cx="799253" cy="315805"/>
            </a:xfrm>
            <a:custGeom>
              <a:avLst/>
              <a:gdLst/>
              <a:ahLst/>
              <a:cxnLst/>
              <a:rect r="r" b="b" t="t" l="l"/>
              <a:pathLst>
                <a:path h="315805" w="799253">
                  <a:moveTo>
                    <a:pt x="0" y="0"/>
                  </a:moveTo>
                  <a:lnTo>
                    <a:pt x="799253" y="0"/>
                  </a:lnTo>
                  <a:lnTo>
                    <a:pt x="799253" y="315805"/>
                  </a:lnTo>
                  <a:lnTo>
                    <a:pt x="0" y="315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1" id="71"/>
          <p:cNvSpPr/>
          <p:nvPr/>
        </p:nvSpPr>
        <p:spPr>
          <a:xfrm flipH="false" flipV="false" rot="0">
            <a:off x="3734047" y="4983178"/>
            <a:ext cx="677759" cy="745535"/>
          </a:xfrm>
          <a:custGeom>
            <a:avLst/>
            <a:gdLst/>
            <a:ahLst/>
            <a:cxnLst/>
            <a:rect r="r" b="b" t="t" l="l"/>
            <a:pathLst>
              <a:path h="745535" w="677759">
                <a:moveTo>
                  <a:pt x="0" y="0"/>
                </a:moveTo>
                <a:lnTo>
                  <a:pt x="677759" y="0"/>
                </a:lnTo>
                <a:lnTo>
                  <a:pt x="677759" y="745535"/>
                </a:lnTo>
                <a:lnTo>
                  <a:pt x="0" y="7455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2" id="72"/>
          <p:cNvGrpSpPr/>
          <p:nvPr/>
        </p:nvGrpSpPr>
        <p:grpSpPr>
          <a:xfrm rot="0">
            <a:off x="7015282" y="5073856"/>
            <a:ext cx="846874" cy="610201"/>
            <a:chOff x="0" y="0"/>
            <a:chExt cx="1129165" cy="813601"/>
          </a:xfrm>
        </p:grpSpPr>
        <p:grpSp>
          <p:nvGrpSpPr>
            <p:cNvPr name="Group 73" id="73"/>
            <p:cNvGrpSpPr/>
            <p:nvPr/>
          </p:nvGrpSpPr>
          <p:grpSpPr>
            <a:xfrm rot="0">
              <a:off x="172432" y="613503"/>
              <a:ext cx="141393" cy="199813"/>
              <a:chOff x="0" y="0"/>
              <a:chExt cx="141393" cy="199813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141097" cy="199263"/>
              </a:xfrm>
              <a:custGeom>
                <a:avLst/>
                <a:gdLst/>
                <a:ahLst/>
                <a:cxnLst/>
                <a:rect r="r" b="b" t="t" l="l"/>
                <a:pathLst>
                  <a:path h="199263" w="141097">
                    <a:moveTo>
                      <a:pt x="0" y="199263"/>
                    </a:moveTo>
                    <a:lnTo>
                      <a:pt x="141097" y="199263"/>
                    </a:lnTo>
                    <a:lnTo>
                      <a:pt x="141097" y="0"/>
                    </a:lnTo>
                    <a:lnTo>
                      <a:pt x="0" y="0"/>
                    </a:lnTo>
                    <a:lnTo>
                      <a:pt x="0" y="199263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</p:grpSp>
        <p:grpSp>
          <p:nvGrpSpPr>
            <p:cNvPr name="Group 75" id="75"/>
            <p:cNvGrpSpPr/>
            <p:nvPr/>
          </p:nvGrpSpPr>
          <p:grpSpPr>
            <a:xfrm rot="0">
              <a:off x="376312" y="527495"/>
              <a:ext cx="141393" cy="285327"/>
              <a:chOff x="0" y="0"/>
              <a:chExt cx="141393" cy="285327"/>
            </a:xfrm>
          </p:grpSpPr>
          <p:sp>
            <p:nvSpPr>
              <p:cNvPr name="Freeform 76" id="76"/>
              <p:cNvSpPr/>
              <p:nvPr/>
            </p:nvSpPr>
            <p:spPr>
              <a:xfrm flipH="false" flipV="false" rot="0">
                <a:off x="0" y="0"/>
                <a:ext cx="141097" cy="285242"/>
              </a:xfrm>
              <a:custGeom>
                <a:avLst/>
                <a:gdLst/>
                <a:ahLst/>
                <a:cxnLst/>
                <a:rect r="r" b="b" t="t" l="l"/>
                <a:pathLst>
                  <a:path h="285242" w="141097">
                    <a:moveTo>
                      <a:pt x="0" y="285242"/>
                    </a:moveTo>
                    <a:lnTo>
                      <a:pt x="141097" y="285242"/>
                    </a:lnTo>
                    <a:lnTo>
                      <a:pt x="141097" y="0"/>
                    </a:lnTo>
                    <a:lnTo>
                      <a:pt x="0" y="0"/>
                    </a:lnTo>
                    <a:lnTo>
                      <a:pt x="0" y="285242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</p:grpSp>
        <p:grpSp>
          <p:nvGrpSpPr>
            <p:cNvPr name="Group 77" id="77"/>
            <p:cNvGrpSpPr/>
            <p:nvPr/>
          </p:nvGrpSpPr>
          <p:grpSpPr>
            <a:xfrm rot="0">
              <a:off x="580065" y="437551"/>
              <a:ext cx="141393" cy="375920"/>
              <a:chOff x="0" y="0"/>
              <a:chExt cx="141393" cy="375920"/>
            </a:xfrm>
          </p:grpSpPr>
          <p:sp>
            <p:nvSpPr>
              <p:cNvPr name="Freeform 78" id="78"/>
              <p:cNvSpPr/>
              <p:nvPr/>
            </p:nvSpPr>
            <p:spPr>
              <a:xfrm flipH="false" flipV="false" rot="0">
                <a:off x="0" y="0"/>
                <a:ext cx="141224" cy="375285"/>
              </a:xfrm>
              <a:custGeom>
                <a:avLst/>
                <a:gdLst/>
                <a:ahLst/>
                <a:cxnLst/>
                <a:rect r="r" b="b" t="t" l="l"/>
                <a:pathLst>
                  <a:path h="375285" w="141224">
                    <a:moveTo>
                      <a:pt x="0" y="375285"/>
                    </a:moveTo>
                    <a:lnTo>
                      <a:pt x="141224" y="375285"/>
                    </a:lnTo>
                    <a:lnTo>
                      <a:pt x="141224" y="0"/>
                    </a:lnTo>
                    <a:lnTo>
                      <a:pt x="0" y="0"/>
                    </a:lnTo>
                    <a:lnTo>
                      <a:pt x="0" y="375285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</p:grpSp>
        <p:grpSp>
          <p:nvGrpSpPr>
            <p:cNvPr name="Group 79" id="79"/>
            <p:cNvGrpSpPr/>
            <p:nvPr/>
          </p:nvGrpSpPr>
          <p:grpSpPr>
            <a:xfrm rot="0">
              <a:off x="783928" y="285281"/>
              <a:ext cx="141393" cy="528320"/>
              <a:chOff x="0" y="0"/>
              <a:chExt cx="141393" cy="528320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141097" cy="527558"/>
              </a:xfrm>
              <a:custGeom>
                <a:avLst/>
                <a:gdLst/>
                <a:ahLst/>
                <a:cxnLst/>
                <a:rect r="r" b="b" t="t" l="l"/>
                <a:pathLst>
                  <a:path h="527558" w="141097">
                    <a:moveTo>
                      <a:pt x="0" y="527558"/>
                    </a:moveTo>
                    <a:lnTo>
                      <a:pt x="141097" y="527558"/>
                    </a:lnTo>
                    <a:lnTo>
                      <a:pt x="141097" y="0"/>
                    </a:lnTo>
                    <a:lnTo>
                      <a:pt x="0" y="0"/>
                    </a:lnTo>
                    <a:lnTo>
                      <a:pt x="0" y="527558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</p:grpSp>
        <p:grpSp>
          <p:nvGrpSpPr>
            <p:cNvPr name="Group 81" id="81"/>
            <p:cNvGrpSpPr/>
            <p:nvPr/>
          </p:nvGrpSpPr>
          <p:grpSpPr>
            <a:xfrm rot="0">
              <a:off x="987772" y="203244"/>
              <a:ext cx="141393" cy="609600"/>
              <a:chOff x="0" y="0"/>
              <a:chExt cx="141393" cy="609600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0" y="0"/>
                <a:ext cx="141097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141097">
                    <a:moveTo>
                      <a:pt x="0" y="0"/>
                    </a:moveTo>
                    <a:lnTo>
                      <a:pt x="0" y="609600"/>
                    </a:lnTo>
                    <a:lnTo>
                      <a:pt x="141097" y="609600"/>
                    </a:lnTo>
                    <a:lnTo>
                      <a:pt x="14109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</p:grpSp>
        <p:grpSp>
          <p:nvGrpSpPr>
            <p:cNvPr name="Group 83" id="83"/>
            <p:cNvGrpSpPr/>
            <p:nvPr/>
          </p:nvGrpSpPr>
          <p:grpSpPr>
            <a:xfrm rot="0">
              <a:off x="0" y="0"/>
              <a:ext cx="1036320" cy="703580"/>
              <a:chOff x="0" y="0"/>
              <a:chExt cx="1036320" cy="703580"/>
            </a:xfrm>
          </p:grpSpPr>
          <p:sp>
            <p:nvSpPr>
              <p:cNvPr name="Freeform 84" id="84"/>
              <p:cNvSpPr/>
              <p:nvPr/>
            </p:nvSpPr>
            <p:spPr>
              <a:xfrm flipH="false" flipV="false" rot="0">
                <a:off x="588010" y="0"/>
                <a:ext cx="445643" cy="314579"/>
              </a:xfrm>
              <a:custGeom>
                <a:avLst/>
                <a:gdLst/>
                <a:ahLst/>
                <a:cxnLst/>
                <a:rect r="r" b="b" t="t" l="l"/>
                <a:pathLst>
                  <a:path h="314579" w="445643">
                    <a:moveTo>
                      <a:pt x="133096" y="314579"/>
                    </a:moveTo>
                    <a:lnTo>
                      <a:pt x="0" y="314579"/>
                    </a:lnTo>
                    <a:lnTo>
                      <a:pt x="325247" y="54610"/>
                    </a:lnTo>
                    <a:lnTo>
                      <a:pt x="290957" y="44831"/>
                    </a:lnTo>
                    <a:lnTo>
                      <a:pt x="290957" y="0"/>
                    </a:lnTo>
                    <a:lnTo>
                      <a:pt x="438912" y="6350"/>
                    </a:lnTo>
                    <a:lnTo>
                      <a:pt x="445643" y="125095"/>
                    </a:lnTo>
                    <a:lnTo>
                      <a:pt x="399796" y="125095"/>
                    </a:lnTo>
                    <a:lnTo>
                      <a:pt x="133096" y="314579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  <p:sp>
            <p:nvSpPr>
              <p:cNvPr name="Freeform 85" id="85"/>
              <p:cNvSpPr/>
              <p:nvPr/>
            </p:nvSpPr>
            <p:spPr>
              <a:xfrm flipH="false" flipV="false" rot="0">
                <a:off x="987806" y="125095"/>
                <a:ext cx="48006" cy="38481"/>
              </a:xfrm>
              <a:custGeom>
                <a:avLst/>
                <a:gdLst/>
                <a:ahLst/>
                <a:cxnLst/>
                <a:rect r="r" b="b" t="t" l="l"/>
                <a:pathLst>
                  <a:path h="38481" w="48006">
                    <a:moveTo>
                      <a:pt x="48006" y="38481"/>
                    </a:moveTo>
                    <a:lnTo>
                      <a:pt x="889" y="38481"/>
                    </a:lnTo>
                    <a:lnTo>
                      <a:pt x="0" y="0"/>
                    </a:lnTo>
                    <a:lnTo>
                      <a:pt x="45847" y="0"/>
                    </a:lnTo>
                    <a:lnTo>
                      <a:pt x="48006" y="38481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216916"/>
                <a:ext cx="721106" cy="486537"/>
              </a:xfrm>
              <a:custGeom>
                <a:avLst/>
                <a:gdLst/>
                <a:ahLst/>
                <a:cxnLst/>
                <a:rect r="r" b="b" t="t" l="l"/>
                <a:pathLst>
                  <a:path h="486537" w="721106">
                    <a:moveTo>
                      <a:pt x="0" y="486537"/>
                    </a:moveTo>
                    <a:lnTo>
                      <a:pt x="480187" y="0"/>
                    </a:lnTo>
                    <a:lnTo>
                      <a:pt x="588010" y="97663"/>
                    </a:lnTo>
                    <a:lnTo>
                      <a:pt x="721106" y="97663"/>
                    </a:lnTo>
                    <a:lnTo>
                      <a:pt x="696214" y="115443"/>
                    </a:lnTo>
                    <a:lnTo>
                      <a:pt x="515493" y="115443"/>
                    </a:lnTo>
                    <a:lnTo>
                      <a:pt x="0" y="486537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  <p:sp>
            <p:nvSpPr>
              <p:cNvPr name="Freeform 87" id="87"/>
              <p:cNvSpPr/>
              <p:nvPr/>
            </p:nvSpPr>
            <p:spPr>
              <a:xfrm flipH="false" flipV="false" rot="0">
                <a:off x="515493" y="332232"/>
                <a:ext cx="180594" cy="74168"/>
              </a:xfrm>
              <a:custGeom>
                <a:avLst/>
                <a:gdLst/>
                <a:ahLst/>
                <a:cxnLst/>
                <a:rect r="r" b="b" t="t" l="l"/>
                <a:pathLst>
                  <a:path h="74168" w="180594">
                    <a:moveTo>
                      <a:pt x="76327" y="74168"/>
                    </a:moveTo>
                    <a:lnTo>
                      <a:pt x="0" y="0"/>
                    </a:lnTo>
                    <a:lnTo>
                      <a:pt x="180594" y="0"/>
                    </a:lnTo>
                    <a:lnTo>
                      <a:pt x="76327" y="74168"/>
                    </a:lnTo>
                    <a:close/>
                  </a:path>
                </a:pathLst>
              </a:custGeom>
              <a:solidFill>
                <a:srgbClr val="040505"/>
              </a:solidFill>
            </p:spPr>
          </p:sp>
        </p:grpSp>
      </p:grpSp>
      <p:sp>
        <p:nvSpPr>
          <p:cNvPr name="Freeform 88" id="88"/>
          <p:cNvSpPr/>
          <p:nvPr/>
        </p:nvSpPr>
        <p:spPr>
          <a:xfrm flipH="false" flipV="false" rot="0">
            <a:off x="10418391" y="5026788"/>
            <a:ext cx="788456" cy="788456"/>
          </a:xfrm>
          <a:custGeom>
            <a:avLst/>
            <a:gdLst/>
            <a:ahLst/>
            <a:cxnLst/>
            <a:rect r="r" b="b" t="t" l="l"/>
            <a:pathLst>
              <a:path h="788456" w="788456">
                <a:moveTo>
                  <a:pt x="0" y="0"/>
                </a:moveTo>
                <a:lnTo>
                  <a:pt x="788456" y="0"/>
                </a:lnTo>
                <a:lnTo>
                  <a:pt x="788456" y="788456"/>
                </a:lnTo>
                <a:lnTo>
                  <a:pt x="0" y="78845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9" id="89"/>
          <p:cNvSpPr txBox="true"/>
          <p:nvPr/>
        </p:nvSpPr>
        <p:spPr>
          <a:xfrm rot="0">
            <a:off x="2976008" y="3319265"/>
            <a:ext cx="2368186" cy="360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9"/>
              </a:lnSpc>
            </a:pPr>
            <a:r>
              <a:rPr lang="en-US" sz="2299" spc="-135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Data Integration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9744389" y="6095892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Setting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2977985" y="6095892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Notification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2996012" y="8804628"/>
            <a:ext cx="2190789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</a:pPr>
            <a:r>
              <a:rPr lang="en-US" sz="1700" spc="-10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Key Performance Indicator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12643491" y="6153429"/>
            <a:ext cx="3119676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Absensi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5935460" y="3374200"/>
            <a:ext cx="320854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55"/>
              </a:lnSpc>
            </a:pPr>
            <a:r>
              <a:rPr lang="en-US" sz="2046" spc="-12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Amount Employee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9717225" y="3391603"/>
            <a:ext cx="2190789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spc="-118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Amount</a:t>
            </a:r>
            <a:r>
              <a:rPr lang="en-US" sz="2000" spc="-118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pc="-118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Module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13175717" y="3364675"/>
            <a:ext cx="2190789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spc="-118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Master Data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12634113" y="8793676"/>
            <a:ext cx="3143166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spc="-118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Help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6343324" y="6095892"/>
            <a:ext cx="2190789" cy="41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546" spc="-150">
                <a:solidFill>
                  <a:srgbClr val="111B1D"/>
                </a:solidFill>
                <a:latin typeface="Poppins"/>
                <a:ea typeface="Poppins"/>
                <a:cs typeface="Poppins"/>
                <a:sym typeface="Poppins"/>
              </a:rPr>
              <a:t>Statistik Grafik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1859720" y="714892"/>
            <a:ext cx="4867779" cy="675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64"/>
              </a:lnSpc>
            </a:pPr>
            <a:r>
              <a:rPr lang="en-US" b="true" sz="4776" spc="-20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Fitur Pengajar</a:t>
            </a:r>
          </a:p>
        </p:txBody>
      </p:sp>
      <p:sp>
        <p:nvSpPr>
          <p:cNvPr name="Freeform 100" id="100"/>
          <p:cNvSpPr/>
          <p:nvPr/>
        </p:nvSpPr>
        <p:spPr>
          <a:xfrm flipH="false" flipV="false" rot="0">
            <a:off x="13887963" y="5031689"/>
            <a:ext cx="680969" cy="778655"/>
          </a:xfrm>
          <a:custGeom>
            <a:avLst/>
            <a:gdLst/>
            <a:ahLst/>
            <a:cxnLst/>
            <a:rect r="r" b="b" t="t" l="l"/>
            <a:pathLst>
              <a:path h="778655" w="680969">
                <a:moveTo>
                  <a:pt x="0" y="0"/>
                </a:moveTo>
                <a:lnTo>
                  <a:pt x="680969" y="0"/>
                </a:lnTo>
                <a:lnTo>
                  <a:pt x="680969" y="778655"/>
                </a:lnTo>
                <a:lnTo>
                  <a:pt x="0" y="77865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1" id="101"/>
          <p:cNvSpPr/>
          <p:nvPr/>
        </p:nvSpPr>
        <p:spPr>
          <a:xfrm flipH="false" flipV="false" rot="0">
            <a:off x="3668550" y="7792402"/>
            <a:ext cx="808752" cy="648013"/>
          </a:xfrm>
          <a:custGeom>
            <a:avLst/>
            <a:gdLst/>
            <a:ahLst/>
            <a:cxnLst/>
            <a:rect r="r" b="b" t="t" l="l"/>
            <a:pathLst>
              <a:path h="648013" w="808752">
                <a:moveTo>
                  <a:pt x="0" y="0"/>
                </a:moveTo>
                <a:lnTo>
                  <a:pt x="808752" y="0"/>
                </a:lnTo>
                <a:lnTo>
                  <a:pt x="808752" y="648012"/>
                </a:lnTo>
                <a:lnTo>
                  <a:pt x="0" y="64801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2" id="102"/>
          <p:cNvSpPr/>
          <p:nvPr/>
        </p:nvSpPr>
        <p:spPr>
          <a:xfrm flipH="false" flipV="false" rot="0">
            <a:off x="13826524" y="7749655"/>
            <a:ext cx="803846" cy="803846"/>
          </a:xfrm>
          <a:custGeom>
            <a:avLst/>
            <a:gdLst/>
            <a:ahLst/>
            <a:cxnLst/>
            <a:rect r="r" b="b" t="t" l="l"/>
            <a:pathLst>
              <a:path h="803846" w="803846">
                <a:moveTo>
                  <a:pt x="0" y="0"/>
                </a:moveTo>
                <a:lnTo>
                  <a:pt x="803846" y="0"/>
                </a:lnTo>
                <a:lnTo>
                  <a:pt x="803846" y="803847"/>
                </a:lnTo>
                <a:lnTo>
                  <a:pt x="0" y="80384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3" id="103"/>
          <p:cNvSpPr/>
          <p:nvPr/>
        </p:nvSpPr>
        <p:spPr>
          <a:xfrm flipH="false" flipV="false" rot="0">
            <a:off x="6319346" y="7711555"/>
            <a:ext cx="5411894" cy="4295691"/>
          </a:xfrm>
          <a:custGeom>
            <a:avLst/>
            <a:gdLst/>
            <a:ahLst/>
            <a:cxnLst/>
            <a:rect r="r" b="b" t="t" l="l"/>
            <a:pathLst>
              <a:path h="4295691" w="5411894">
                <a:moveTo>
                  <a:pt x="0" y="0"/>
                </a:moveTo>
                <a:lnTo>
                  <a:pt x="5411894" y="0"/>
                </a:lnTo>
                <a:lnTo>
                  <a:pt x="5411894" y="4295691"/>
                </a:lnTo>
                <a:lnTo>
                  <a:pt x="0" y="429569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767511"/>
            <a:ext cx="18288000" cy="5953847"/>
            <a:chOff x="0" y="0"/>
            <a:chExt cx="5479655" cy="17839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79655" cy="1783958"/>
            </a:xfrm>
            <a:custGeom>
              <a:avLst/>
              <a:gdLst/>
              <a:ahLst/>
              <a:cxnLst/>
              <a:rect r="r" b="b" t="t" l="l"/>
              <a:pathLst>
                <a:path h="1783958" w="5479655">
                  <a:moveTo>
                    <a:pt x="0" y="0"/>
                  </a:moveTo>
                  <a:lnTo>
                    <a:pt x="5479655" y="0"/>
                  </a:lnTo>
                  <a:lnTo>
                    <a:pt x="5479655" y="1783958"/>
                  </a:lnTo>
                  <a:lnTo>
                    <a:pt x="0" y="1783958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5479655" cy="1831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710" y="4812282"/>
            <a:ext cx="18280290" cy="5765150"/>
          </a:xfrm>
          <a:custGeom>
            <a:avLst/>
            <a:gdLst/>
            <a:ahLst/>
            <a:cxnLst/>
            <a:rect r="r" b="b" t="t" l="l"/>
            <a:pathLst>
              <a:path h="5765150" w="18280290">
                <a:moveTo>
                  <a:pt x="0" y="0"/>
                </a:moveTo>
                <a:lnTo>
                  <a:pt x="18280290" y="0"/>
                </a:lnTo>
                <a:lnTo>
                  <a:pt x="18280290" y="5765150"/>
                </a:lnTo>
                <a:lnTo>
                  <a:pt x="0" y="5765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0" t="-59789" r="0" b="-5978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087806" y="4043725"/>
            <a:ext cx="7077449" cy="4288262"/>
          </a:xfrm>
          <a:custGeom>
            <a:avLst/>
            <a:gdLst/>
            <a:ahLst/>
            <a:cxnLst/>
            <a:rect r="r" b="b" t="t" l="l"/>
            <a:pathLst>
              <a:path h="4288262" w="7077449">
                <a:moveTo>
                  <a:pt x="0" y="0"/>
                </a:moveTo>
                <a:lnTo>
                  <a:pt x="7077449" y="0"/>
                </a:lnTo>
                <a:lnTo>
                  <a:pt x="7077449" y="4288262"/>
                </a:lnTo>
                <a:lnTo>
                  <a:pt x="0" y="42882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5376068" y="4043725"/>
            <a:ext cx="7077449" cy="4288262"/>
          </a:xfrm>
          <a:custGeom>
            <a:avLst/>
            <a:gdLst/>
            <a:ahLst/>
            <a:cxnLst/>
            <a:rect r="r" b="b" t="t" l="l"/>
            <a:pathLst>
              <a:path h="4288262" w="7077449">
                <a:moveTo>
                  <a:pt x="0" y="0"/>
                </a:moveTo>
                <a:lnTo>
                  <a:pt x="7077449" y="0"/>
                </a:lnTo>
                <a:lnTo>
                  <a:pt x="7077449" y="4288262"/>
                </a:lnTo>
                <a:lnTo>
                  <a:pt x="0" y="42882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9664329" y="4043725"/>
            <a:ext cx="7077449" cy="4288262"/>
          </a:xfrm>
          <a:custGeom>
            <a:avLst/>
            <a:gdLst/>
            <a:ahLst/>
            <a:cxnLst/>
            <a:rect r="r" b="b" t="t" l="l"/>
            <a:pathLst>
              <a:path h="4288262" w="7077449">
                <a:moveTo>
                  <a:pt x="0" y="0"/>
                </a:moveTo>
                <a:lnTo>
                  <a:pt x="7077450" y="0"/>
                </a:lnTo>
                <a:lnTo>
                  <a:pt x="7077450" y="4288262"/>
                </a:lnTo>
                <a:lnTo>
                  <a:pt x="0" y="42882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296616" y="962745"/>
            <a:ext cx="9694767" cy="1070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44"/>
              </a:lnSpc>
            </a:pPr>
            <a:r>
              <a:rPr lang="en-US" b="true" sz="7563" spc="-33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Mengapa</a:t>
            </a:r>
            <a:r>
              <a:rPr lang="en-US" b="true" sz="7563" spc="-332">
                <a:solidFill>
                  <a:srgbClr val="01527B"/>
                </a:solidFill>
                <a:latin typeface="Poppins Bold"/>
                <a:ea typeface="Poppins Bold"/>
                <a:cs typeface="Poppins Bold"/>
                <a:sym typeface="Poppins Bold"/>
              </a:rPr>
              <a:t> Kami 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788124" y="5560942"/>
            <a:ext cx="3683839" cy="354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84"/>
              </a:lnSpc>
            </a:pPr>
            <a:r>
              <a:rPr lang="en-US" b="true" sz="2590" spc="-11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Kecapatan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072873" y="5560942"/>
            <a:ext cx="3683839" cy="354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84"/>
              </a:lnSpc>
            </a:pPr>
            <a:r>
              <a:rPr lang="en-US" b="true" sz="2590" spc="-11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Kualitas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354198" y="5560942"/>
            <a:ext cx="3683839" cy="354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84"/>
              </a:lnSpc>
            </a:pPr>
            <a:r>
              <a:rPr lang="en-US" b="true" sz="2590" spc="-11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Agility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316167" y="6391973"/>
            <a:ext cx="2627754" cy="2279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66"/>
              </a:lnSpc>
            </a:pPr>
            <a:r>
              <a:rPr lang="en-US" sz="188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 terbaik adalah yang tercepat! Ya, kami percaya dan kami dapat memastikan bahwa Anda akan mendapatkan respons dan hasil tercepat dari kami.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14010" y="6283447"/>
            <a:ext cx="2401563" cy="2352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1"/>
              </a:lnSpc>
            </a:pPr>
            <a:r>
              <a:rPr lang="en-US" sz="172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Anda akan mendapatkan tim yang berdedikasi untuk memastikan semua yang Anda minta dapat terselesaikan dengan baik. Tim ahli kami akan menjadi "</a:t>
            </a:r>
            <a:r>
              <a:rPr lang="en-US" b="true" sz="1726" i="true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Asisten Pribadi</a:t>
            </a:r>
            <a:r>
              <a:rPr lang="en-US" sz="172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 Anda.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004499" y="6333111"/>
            <a:ext cx="2397109" cy="2338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7"/>
              </a:lnSpc>
            </a:pPr>
            <a:r>
              <a:rPr lang="en-US" sz="1723" spc="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Prinsip Metode Agile diimplementasikan secara mendalam sebagai layanan dasar kami. Anda akan diberikan banyak solusi untuk memecahkan masalah Anda dengan teknologi.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3885856" y="3536208"/>
            <a:ext cx="1475105" cy="1475105"/>
            <a:chOff x="0" y="0"/>
            <a:chExt cx="1966807" cy="196680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966807" cy="1966807"/>
            </a:xfrm>
            <a:custGeom>
              <a:avLst/>
              <a:gdLst/>
              <a:ahLst/>
              <a:cxnLst/>
              <a:rect r="r" b="b" t="t" l="l"/>
              <a:pathLst>
                <a:path h="1966807" w="1966807">
                  <a:moveTo>
                    <a:pt x="0" y="0"/>
                  </a:moveTo>
                  <a:lnTo>
                    <a:pt x="1966807" y="0"/>
                  </a:lnTo>
                  <a:lnTo>
                    <a:pt x="1966807" y="1966807"/>
                  </a:lnTo>
                  <a:lnTo>
                    <a:pt x="0" y="19668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541521" y="390383"/>
              <a:ext cx="1090507" cy="1180253"/>
            </a:xfrm>
            <a:custGeom>
              <a:avLst/>
              <a:gdLst/>
              <a:ahLst/>
              <a:cxnLst/>
              <a:rect r="r" b="b" t="t" l="l"/>
              <a:pathLst>
                <a:path h="1180253" w="1090507">
                  <a:moveTo>
                    <a:pt x="0" y="0"/>
                  </a:moveTo>
                  <a:lnTo>
                    <a:pt x="1090507" y="0"/>
                  </a:lnTo>
                  <a:lnTo>
                    <a:pt x="1090507" y="1180253"/>
                  </a:lnTo>
                  <a:lnTo>
                    <a:pt x="0" y="1180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9" id="19"/>
            <p:cNvGrpSpPr/>
            <p:nvPr/>
          </p:nvGrpSpPr>
          <p:grpSpPr>
            <a:xfrm rot="0">
              <a:off x="1022468" y="470653"/>
              <a:ext cx="33020" cy="111760"/>
              <a:chOff x="0" y="0"/>
              <a:chExt cx="33020" cy="11176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32131" cy="111379"/>
              </a:xfrm>
              <a:custGeom>
                <a:avLst/>
                <a:gdLst/>
                <a:ahLst/>
                <a:cxnLst/>
                <a:rect r="r" b="b" t="t" l="l"/>
                <a:pathLst>
                  <a:path h="111379" w="32131">
                    <a:moveTo>
                      <a:pt x="25019" y="111379"/>
                    </a:moveTo>
                    <a:lnTo>
                      <a:pt x="7112" y="111379"/>
                    </a:lnTo>
                    <a:lnTo>
                      <a:pt x="0" y="104267"/>
                    </a:lnTo>
                    <a:lnTo>
                      <a:pt x="0" y="7112"/>
                    </a:lnTo>
                    <a:lnTo>
                      <a:pt x="7112" y="0"/>
                    </a:lnTo>
                    <a:lnTo>
                      <a:pt x="25019" y="0"/>
                    </a:lnTo>
                    <a:lnTo>
                      <a:pt x="32131" y="7112"/>
                    </a:lnTo>
                    <a:lnTo>
                      <a:pt x="32131" y="104267"/>
                    </a:lnTo>
                    <a:lnTo>
                      <a:pt x="25019" y="11137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1315436" y="613689"/>
              <a:ext cx="91913" cy="89772"/>
              <a:chOff x="0" y="0"/>
              <a:chExt cx="91913" cy="89772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91948" cy="89789"/>
              </a:xfrm>
              <a:custGeom>
                <a:avLst/>
                <a:gdLst/>
                <a:ahLst/>
                <a:cxnLst/>
                <a:rect r="r" b="b" t="t" l="l"/>
                <a:pathLst>
                  <a:path h="89789" w="91948">
                    <a:moveTo>
                      <a:pt x="0" y="0"/>
                    </a:moveTo>
                    <a:lnTo>
                      <a:pt x="91948" y="0"/>
                    </a:lnTo>
                    <a:lnTo>
                      <a:pt x="91948" y="89789"/>
                    </a:lnTo>
                    <a:lnTo>
                      <a:pt x="0" y="89789"/>
                    </a:lnTo>
                    <a:close/>
                  </a:path>
                </a:pathLst>
              </a:custGeom>
              <a:blipFill>
                <a:blip r:embed="rId8"/>
                <a:stretch>
                  <a:fillRect l="0" t="-1192" r="37" b="-1173"/>
                </a:stretch>
              </a:blipFill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1439036" y="964404"/>
              <a:ext cx="112607" cy="32173"/>
              <a:chOff x="0" y="0"/>
              <a:chExt cx="112607" cy="32173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12014" cy="32004"/>
              </a:xfrm>
              <a:custGeom>
                <a:avLst/>
                <a:gdLst/>
                <a:ahLst/>
                <a:cxnLst/>
                <a:rect r="r" b="b" t="t" l="l"/>
                <a:pathLst>
                  <a:path h="32004" w="112014">
                    <a:moveTo>
                      <a:pt x="104902" y="32004"/>
                    </a:moveTo>
                    <a:lnTo>
                      <a:pt x="7112" y="32004"/>
                    </a:lnTo>
                    <a:lnTo>
                      <a:pt x="0" y="24765"/>
                    </a:lnTo>
                    <a:lnTo>
                      <a:pt x="0" y="7112"/>
                    </a:lnTo>
                    <a:lnTo>
                      <a:pt x="7112" y="0"/>
                    </a:lnTo>
                    <a:lnTo>
                      <a:pt x="104902" y="0"/>
                    </a:lnTo>
                    <a:lnTo>
                      <a:pt x="112014" y="7112"/>
                    </a:lnTo>
                    <a:lnTo>
                      <a:pt x="112014" y="24765"/>
                    </a:lnTo>
                    <a:lnTo>
                      <a:pt x="104902" y="3200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name="Group 25" id="25"/>
            <p:cNvGrpSpPr/>
            <p:nvPr/>
          </p:nvGrpSpPr>
          <p:grpSpPr>
            <a:xfrm rot="0">
              <a:off x="1315436" y="1255728"/>
              <a:ext cx="91913" cy="89772"/>
              <a:chOff x="0" y="0"/>
              <a:chExt cx="91913" cy="89772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91948" cy="89789"/>
              </a:xfrm>
              <a:custGeom>
                <a:avLst/>
                <a:gdLst/>
                <a:ahLst/>
                <a:cxnLst/>
                <a:rect r="r" b="b" t="t" l="l"/>
                <a:pathLst>
                  <a:path h="89789" w="91948">
                    <a:moveTo>
                      <a:pt x="0" y="0"/>
                    </a:moveTo>
                    <a:lnTo>
                      <a:pt x="91948" y="0"/>
                    </a:lnTo>
                    <a:lnTo>
                      <a:pt x="91948" y="89789"/>
                    </a:lnTo>
                    <a:lnTo>
                      <a:pt x="0" y="89789"/>
                    </a:lnTo>
                    <a:close/>
                  </a:path>
                </a:pathLst>
              </a:custGeom>
              <a:blipFill>
                <a:blip r:embed="rId9"/>
                <a:stretch>
                  <a:fillRect l="0" t="-1192" r="37" b="-1173"/>
                </a:stretch>
              </a:blipFill>
            </p:spPr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22468" y="1378635"/>
              <a:ext cx="33020" cy="111760"/>
              <a:chOff x="0" y="0"/>
              <a:chExt cx="33020" cy="11176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32131" cy="111379"/>
              </a:xfrm>
              <a:custGeom>
                <a:avLst/>
                <a:gdLst/>
                <a:ahLst/>
                <a:cxnLst/>
                <a:rect r="r" b="b" t="t" l="l"/>
                <a:pathLst>
                  <a:path h="111379" w="32131">
                    <a:moveTo>
                      <a:pt x="25019" y="111379"/>
                    </a:moveTo>
                    <a:lnTo>
                      <a:pt x="7112" y="111379"/>
                    </a:lnTo>
                    <a:lnTo>
                      <a:pt x="0" y="104267"/>
                    </a:lnTo>
                    <a:lnTo>
                      <a:pt x="0" y="7112"/>
                    </a:lnTo>
                    <a:lnTo>
                      <a:pt x="7112" y="0"/>
                    </a:lnTo>
                    <a:lnTo>
                      <a:pt x="25019" y="0"/>
                    </a:lnTo>
                    <a:lnTo>
                      <a:pt x="32131" y="7112"/>
                    </a:lnTo>
                    <a:lnTo>
                      <a:pt x="32131" y="104267"/>
                    </a:lnTo>
                    <a:lnTo>
                      <a:pt x="25019" y="11137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name="Group 29" id="29"/>
            <p:cNvGrpSpPr/>
            <p:nvPr/>
          </p:nvGrpSpPr>
          <p:grpSpPr>
            <a:xfrm rot="0">
              <a:off x="669773" y="1255728"/>
              <a:ext cx="91913" cy="89772"/>
              <a:chOff x="0" y="0"/>
              <a:chExt cx="91913" cy="89772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91948" cy="89789"/>
              </a:xfrm>
              <a:custGeom>
                <a:avLst/>
                <a:gdLst/>
                <a:ahLst/>
                <a:cxnLst/>
                <a:rect r="r" b="b" t="t" l="l"/>
                <a:pathLst>
                  <a:path h="89789" w="91948">
                    <a:moveTo>
                      <a:pt x="0" y="0"/>
                    </a:moveTo>
                    <a:lnTo>
                      <a:pt x="91948" y="0"/>
                    </a:lnTo>
                    <a:lnTo>
                      <a:pt x="91948" y="89789"/>
                    </a:lnTo>
                    <a:lnTo>
                      <a:pt x="0" y="89789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0" t="-1192" r="37" b="-1173"/>
                </a:stretch>
              </a:blipFill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669773" y="613689"/>
              <a:ext cx="91913" cy="89772"/>
              <a:chOff x="0" y="0"/>
              <a:chExt cx="91913" cy="89772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91948" cy="89789"/>
              </a:xfrm>
              <a:custGeom>
                <a:avLst/>
                <a:gdLst/>
                <a:ahLst/>
                <a:cxnLst/>
                <a:rect r="r" b="b" t="t" l="l"/>
                <a:pathLst>
                  <a:path h="89789" w="91948">
                    <a:moveTo>
                      <a:pt x="0" y="0"/>
                    </a:moveTo>
                    <a:lnTo>
                      <a:pt x="91948" y="0"/>
                    </a:lnTo>
                    <a:lnTo>
                      <a:pt x="91948" y="89789"/>
                    </a:lnTo>
                    <a:lnTo>
                      <a:pt x="0" y="89789"/>
                    </a:lnTo>
                    <a:close/>
                  </a:path>
                </a:pathLst>
              </a:custGeom>
              <a:blipFill>
                <a:blip r:embed="rId11"/>
                <a:stretch>
                  <a:fillRect l="0" t="-1192" r="37" b="-1173"/>
                </a:stretch>
              </a:blipFill>
            </p:spPr>
          </p:sp>
        </p:grpSp>
        <p:grpSp>
          <p:nvGrpSpPr>
            <p:cNvPr name="Group 33" id="33"/>
            <p:cNvGrpSpPr/>
            <p:nvPr/>
          </p:nvGrpSpPr>
          <p:grpSpPr>
            <a:xfrm rot="0">
              <a:off x="906475" y="839168"/>
              <a:ext cx="231987" cy="416560"/>
              <a:chOff x="0" y="0"/>
              <a:chExt cx="231987" cy="41656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1902" cy="416433"/>
              </a:xfrm>
              <a:custGeom>
                <a:avLst/>
                <a:gdLst/>
                <a:ahLst/>
                <a:cxnLst/>
                <a:rect r="r" b="b" t="t" l="l"/>
                <a:pathLst>
                  <a:path h="416433" w="231902">
                    <a:moveTo>
                      <a:pt x="25019" y="416433"/>
                    </a:moveTo>
                    <a:lnTo>
                      <a:pt x="7112" y="416433"/>
                    </a:lnTo>
                    <a:lnTo>
                      <a:pt x="0" y="409321"/>
                    </a:lnTo>
                    <a:lnTo>
                      <a:pt x="0" y="224536"/>
                    </a:lnTo>
                    <a:lnTo>
                      <a:pt x="1524" y="220599"/>
                    </a:lnTo>
                    <a:lnTo>
                      <a:pt x="4445" y="217551"/>
                    </a:lnTo>
                    <a:lnTo>
                      <a:pt x="202311" y="6858"/>
                    </a:lnTo>
                    <a:lnTo>
                      <a:pt x="208407" y="381"/>
                    </a:lnTo>
                    <a:lnTo>
                      <a:pt x="218694" y="0"/>
                    </a:lnTo>
                    <a:lnTo>
                      <a:pt x="225044" y="6096"/>
                    </a:lnTo>
                    <a:lnTo>
                      <a:pt x="231521" y="12065"/>
                    </a:lnTo>
                    <a:lnTo>
                      <a:pt x="231902" y="22225"/>
                    </a:lnTo>
                    <a:lnTo>
                      <a:pt x="225806" y="28702"/>
                    </a:lnTo>
                    <a:lnTo>
                      <a:pt x="32131" y="234950"/>
                    </a:lnTo>
                    <a:lnTo>
                      <a:pt x="32131" y="409321"/>
                    </a:lnTo>
                    <a:lnTo>
                      <a:pt x="25019" y="41643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</p:grpSp>
      <p:grpSp>
        <p:nvGrpSpPr>
          <p:cNvPr name="Group 35" id="35"/>
          <p:cNvGrpSpPr/>
          <p:nvPr/>
        </p:nvGrpSpPr>
        <p:grpSpPr>
          <a:xfrm rot="0">
            <a:off x="8179131" y="3536208"/>
            <a:ext cx="1471322" cy="1471323"/>
            <a:chOff x="0" y="0"/>
            <a:chExt cx="1961763" cy="196176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961769" cy="1961769"/>
            </a:xfrm>
            <a:custGeom>
              <a:avLst/>
              <a:gdLst/>
              <a:ahLst/>
              <a:cxnLst/>
              <a:rect r="r" b="b" t="t" l="l"/>
              <a:pathLst>
                <a:path h="1961769" w="1961769">
                  <a:moveTo>
                    <a:pt x="0" y="0"/>
                  </a:moveTo>
                  <a:lnTo>
                    <a:pt x="1961769" y="0"/>
                  </a:lnTo>
                  <a:lnTo>
                    <a:pt x="1961769" y="1961769"/>
                  </a:lnTo>
                  <a:lnTo>
                    <a:pt x="0" y="1961769"/>
                  </a:lnTo>
                  <a:close/>
                </a:path>
              </a:pathLst>
            </a:custGeom>
            <a:blipFill>
              <a:blip r:embed="rId12"/>
              <a:stretch>
                <a:fillRect l="0" t="-162" r="0" b="-162"/>
              </a:stretch>
            </a:blip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2465502" y="3536208"/>
            <a:ext cx="1475105" cy="1475105"/>
            <a:chOff x="0" y="0"/>
            <a:chExt cx="1966807" cy="196680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966807" cy="1966807"/>
            </a:xfrm>
            <a:custGeom>
              <a:avLst/>
              <a:gdLst/>
              <a:ahLst/>
              <a:cxnLst/>
              <a:rect r="r" b="b" t="t" l="l"/>
              <a:pathLst>
                <a:path h="1966807" w="1966807">
                  <a:moveTo>
                    <a:pt x="0" y="0"/>
                  </a:moveTo>
                  <a:lnTo>
                    <a:pt x="1966807" y="0"/>
                  </a:lnTo>
                  <a:lnTo>
                    <a:pt x="1966807" y="1966807"/>
                  </a:lnTo>
                  <a:lnTo>
                    <a:pt x="0" y="19668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39" id="39"/>
            <p:cNvGrpSpPr/>
            <p:nvPr/>
          </p:nvGrpSpPr>
          <p:grpSpPr>
            <a:xfrm rot="0">
              <a:off x="818596" y="818601"/>
              <a:ext cx="327741" cy="327741"/>
              <a:chOff x="0" y="0"/>
              <a:chExt cx="327741" cy="327741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327787" cy="327787"/>
              </a:xfrm>
              <a:custGeom>
                <a:avLst/>
                <a:gdLst/>
                <a:ahLst/>
                <a:cxnLst/>
                <a:rect r="r" b="b" t="t" l="l"/>
                <a:pathLst>
                  <a:path h="327787" w="327787">
                    <a:moveTo>
                      <a:pt x="0" y="0"/>
                    </a:moveTo>
                    <a:lnTo>
                      <a:pt x="327787" y="0"/>
                    </a:lnTo>
                    <a:lnTo>
                      <a:pt x="327787" y="327787"/>
                    </a:lnTo>
                    <a:lnTo>
                      <a:pt x="0" y="327787"/>
                    </a:lnTo>
                    <a:close/>
                  </a:path>
                </a:pathLst>
              </a:custGeom>
              <a:blipFill>
                <a:blip r:embed="rId13"/>
                <a:stretch>
                  <a:fillRect l="-980" t="0" r="-966" b="13"/>
                </a:stretch>
              </a:blipFill>
            </p:spPr>
          </p:sp>
        </p:grpSp>
        <p:sp>
          <p:nvSpPr>
            <p:cNvPr name="Freeform 41" id="41"/>
            <p:cNvSpPr/>
            <p:nvPr/>
          </p:nvSpPr>
          <p:spPr>
            <a:xfrm flipH="false" flipV="false" rot="0">
              <a:off x="716177" y="716181"/>
              <a:ext cx="533400" cy="533400"/>
            </a:xfrm>
            <a:custGeom>
              <a:avLst/>
              <a:gdLst/>
              <a:ahLst/>
              <a:cxnLst/>
              <a:rect r="r" b="b" t="t" l="l"/>
              <a:pathLst>
                <a:path h="533400" w="533400">
                  <a:moveTo>
                    <a:pt x="0" y="0"/>
                  </a:moveTo>
                  <a:lnTo>
                    <a:pt x="533400" y="0"/>
                  </a:lnTo>
                  <a:lnTo>
                    <a:pt x="5334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347468" y="1289729"/>
              <a:ext cx="328505" cy="328505"/>
            </a:xfrm>
            <a:custGeom>
              <a:avLst/>
              <a:gdLst/>
              <a:ahLst/>
              <a:cxnLst/>
              <a:rect r="r" b="b" t="t" l="l"/>
              <a:pathLst>
                <a:path h="328505" w="328505">
                  <a:moveTo>
                    <a:pt x="0" y="0"/>
                  </a:moveTo>
                  <a:lnTo>
                    <a:pt x="328505" y="0"/>
                  </a:lnTo>
                  <a:lnTo>
                    <a:pt x="328505" y="328506"/>
                  </a:lnTo>
                  <a:lnTo>
                    <a:pt x="0" y="328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1289725" y="818601"/>
              <a:ext cx="328505" cy="328505"/>
            </a:xfrm>
            <a:custGeom>
              <a:avLst/>
              <a:gdLst/>
              <a:ahLst/>
              <a:cxnLst/>
              <a:rect r="r" b="b" t="t" l="l"/>
              <a:pathLst>
                <a:path h="328505" w="328505">
                  <a:moveTo>
                    <a:pt x="0" y="0"/>
                  </a:moveTo>
                  <a:lnTo>
                    <a:pt x="328506" y="0"/>
                  </a:lnTo>
                  <a:lnTo>
                    <a:pt x="328506" y="328506"/>
                  </a:lnTo>
                  <a:lnTo>
                    <a:pt x="0" y="328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470371" y="347472"/>
              <a:ext cx="328505" cy="328505"/>
            </a:xfrm>
            <a:custGeom>
              <a:avLst/>
              <a:gdLst/>
              <a:ahLst/>
              <a:cxnLst/>
              <a:rect r="r" b="b" t="t" l="l"/>
              <a:pathLst>
                <a:path h="328505" w="328505">
                  <a:moveTo>
                    <a:pt x="0" y="0"/>
                  </a:moveTo>
                  <a:lnTo>
                    <a:pt x="328505" y="0"/>
                  </a:lnTo>
                  <a:lnTo>
                    <a:pt x="328505" y="328505"/>
                  </a:lnTo>
                  <a:lnTo>
                    <a:pt x="0" y="328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5" id="45"/>
            <p:cNvGrpSpPr/>
            <p:nvPr/>
          </p:nvGrpSpPr>
          <p:grpSpPr>
            <a:xfrm rot="0">
              <a:off x="414920" y="1377667"/>
              <a:ext cx="193040" cy="166793"/>
              <a:chOff x="0" y="0"/>
              <a:chExt cx="193040" cy="166793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55499" y="0"/>
                <a:ext cx="137287" cy="108458"/>
              </a:xfrm>
              <a:custGeom>
                <a:avLst/>
                <a:gdLst/>
                <a:ahLst/>
                <a:cxnLst/>
                <a:rect r="r" b="b" t="t" l="l"/>
                <a:pathLst>
                  <a:path h="108458" w="137287">
                    <a:moveTo>
                      <a:pt x="57912" y="108458"/>
                    </a:moveTo>
                    <a:lnTo>
                      <a:pt x="0" y="108458"/>
                    </a:lnTo>
                    <a:lnTo>
                      <a:pt x="108331" y="0"/>
                    </a:lnTo>
                    <a:lnTo>
                      <a:pt x="137287" y="28956"/>
                    </a:lnTo>
                    <a:lnTo>
                      <a:pt x="57912" y="10845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81915"/>
                <a:ext cx="113411" cy="84455"/>
              </a:xfrm>
              <a:custGeom>
                <a:avLst/>
                <a:gdLst/>
                <a:ahLst/>
                <a:cxnLst/>
                <a:rect r="r" b="b" t="t" l="l"/>
                <a:pathLst>
                  <a:path h="84455" w="113411">
                    <a:moveTo>
                      <a:pt x="55499" y="84455"/>
                    </a:moveTo>
                    <a:lnTo>
                      <a:pt x="0" y="28956"/>
                    </a:lnTo>
                    <a:lnTo>
                      <a:pt x="28956" y="0"/>
                    </a:lnTo>
                    <a:lnTo>
                      <a:pt x="55499" y="26543"/>
                    </a:lnTo>
                    <a:lnTo>
                      <a:pt x="113411" y="26543"/>
                    </a:lnTo>
                    <a:lnTo>
                      <a:pt x="55499" y="8445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name="Group 48" id="48"/>
            <p:cNvGrpSpPr/>
            <p:nvPr/>
          </p:nvGrpSpPr>
          <p:grpSpPr>
            <a:xfrm rot="0">
              <a:off x="537824" y="435408"/>
              <a:ext cx="193040" cy="166793"/>
              <a:chOff x="0" y="0"/>
              <a:chExt cx="193040" cy="166793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55499" y="0"/>
                <a:ext cx="137287" cy="108458"/>
              </a:xfrm>
              <a:custGeom>
                <a:avLst/>
                <a:gdLst/>
                <a:ahLst/>
                <a:cxnLst/>
                <a:rect r="r" b="b" t="t" l="l"/>
                <a:pathLst>
                  <a:path h="108458" w="137287">
                    <a:moveTo>
                      <a:pt x="57912" y="108458"/>
                    </a:moveTo>
                    <a:lnTo>
                      <a:pt x="0" y="108458"/>
                    </a:lnTo>
                    <a:lnTo>
                      <a:pt x="108331" y="0"/>
                    </a:lnTo>
                    <a:lnTo>
                      <a:pt x="137287" y="28956"/>
                    </a:lnTo>
                    <a:lnTo>
                      <a:pt x="57912" y="10845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81915"/>
                <a:ext cx="113411" cy="84455"/>
              </a:xfrm>
              <a:custGeom>
                <a:avLst/>
                <a:gdLst/>
                <a:ahLst/>
                <a:cxnLst/>
                <a:rect r="r" b="b" t="t" l="l"/>
                <a:pathLst>
                  <a:path h="84455" w="113411">
                    <a:moveTo>
                      <a:pt x="55499" y="84455"/>
                    </a:moveTo>
                    <a:lnTo>
                      <a:pt x="0" y="28956"/>
                    </a:lnTo>
                    <a:lnTo>
                      <a:pt x="28956" y="0"/>
                    </a:lnTo>
                    <a:lnTo>
                      <a:pt x="55499" y="26543"/>
                    </a:lnTo>
                    <a:lnTo>
                      <a:pt x="113411" y="26543"/>
                    </a:lnTo>
                    <a:lnTo>
                      <a:pt x="55499" y="8445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name="Group 51" id="51"/>
            <p:cNvGrpSpPr/>
            <p:nvPr/>
          </p:nvGrpSpPr>
          <p:grpSpPr>
            <a:xfrm rot="0">
              <a:off x="1357179" y="906537"/>
              <a:ext cx="193040" cy="166793"/>
              <a:chOff x="0" y="0"/>
              <a:chExt cx="193040" cy="166793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55499" y="0"/>
                <a:ext cx="137287" cy="108458"/>
              </a:xfrm>
              <a:custGeom>
                <a:avLst/>
                <a:gdLst/>
                <a:ahLst/>
                <a:cxnLst/>
                <a:rect r="r" b="b" t="t" l="l"/>
                <a:pathLst>
                  <a:path h="108458" w="137287">
                    <a:moveTo>
                      <a:pt x="57912" y="108458"/>
                    </a:moveTo>
                    <a:lnTo>
                      <a:pt x="0" y="108458"/>
                    </a:lnTo>
                    <a:lnTo>
                      <a:pt x="108331" y="0"/>
                    </a:lnTo>
                    <a:lnTo>
                      <a:pt x="137287" y="28956"/>
                    </a:lnTo>
                    <a:lnTo>
                      <a:pt x="57912" y="10845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81915"/>
                <a:ext cx="113411" cy="84455"/>
              </a:xfrm>
              <a:custGeom>
                <a:avLst/>
                <a:gdLst/>
                <a:ahLst/>
                <a:cxnLst/>
                <a:rect r="r" b="b" t="t" l="l"/>
                <a:pathLst>
                  <a:path h="84455" w="113411">
                    <a:moveTo>
                      <a:pt x="55499" y="84455"/>
                    </a:moveTo>
                    <a:lnTo>
                      <a:pt x="0" y="28956"/>
                    </a:lnTo>
                    <a:lnTo>
                      <a:pt x="28956" y="0"/>
                    </a:lnTo>
                    <a:lnTo>
                      <a:pt x="55499" y="26543"/>
                    </a:lnTo>
                    <a:lnTo>
                      <a:pt x="113411" y="26543"/>
                    </a:lnTo>
                    <a:lnTo>
                      <a:pt x="55499" y="8445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name="Freeform 54" id="54"/>
            <p:cNvSpPr/>
            <p:nvPr/>
          </p:nvSpPr>
          <p:spPr>
            <a:xfrm flipH="false" flipV="false" rot="0">
              <a:off x="750584" y="1202833"/>
              <a:ext cx="744220" cy="332739"/>
            </a:xfrm>
            <a:custGeom>
              <a:avLst/>
              <a:gdLst/>
              <a:ahLst/>
              <a:cxnLst/>
              <a:rect r="r" b="b" t="t" l="l"/>
              <a:pathLst>
                <a:path h="332739" w="744220">
                  <a:moveTo>
                    <a:pt x="0" y="0"/>
                  </a:moveTo>
                  <a:lnTo>
                    <a:pt x="744220" y="0"/>
                  </a:lnTo>
                  <a:lnTo>
                    <a:pt x="744220" y="332739"/>
                  </a:lnTo>
                  <a:lnTo>
                    <a:pt x="0" y="332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358029" y="748827"/>
              <a:ext cx="214207" cy="508847"/>
            </a:xfrm>
            <a:custGeom>
              <a:avLst/>
              <a:gdLst/>
              <a:ahLst/>
              <a:cxnLst/>
              <a:rect r="r" b="b" t="t" l="l"/>
              <a:pathLst>
                <a:path h="508847" w="214207">
                  <a:moveTo>
                    <a:pt x="0" y="0"/>
                  </a:moveTo>
                  <a:lnTo>
                    <a:pt x="214207" y="0"/>
                  </a:lnTo>
                  <a:lnTo>
                    <a:pt x="214207" y="508846"/>
                  </a:lnTo>
                  <a:lnTo>
                    <a:pt x="0" y="508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843161" y="350912"/>
              <a:ext cx="630767" cy="395393"/>
            </a:xfrm>
            <a:custGeom>
              <a:avLst/>
              <a:gdLst/>
              <a:ahLst/>
              <a:cxnLst/>
              <a:rect r="r" b="b" t="t" l="l"/>
              <a:pathLst>
                <a:path h="395393" w="630767">
                  <a:moveTo>
                    <a:pt x="0" y="0"/>
                  </a:moveTo>
                  <a:lnTo>
                    <a:pt x="630767" y="0"/>
                  </a:lnTo>
                  <a:lnTo>
                    <a:pt x="630767" y="395393"/>
                  </a:lnTo>
                  <a:lnTo>
                    <a:pt x="0" y="395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7" id="57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-47" r="0" b="-47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A4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983" y="0"/>
            <a:ext cx="18175913" cy="10287000"/>
          </a:xfrm>
          <a:custGeom>
            <a:avLst/>
            <a:gdLst/>
            <a:ahLst/>
            <a:cxnLst/>
            <a:rect r="r" b="b" t="t" l="l"/>
            <a:pathLst>
              <a:path h="10287000" w="18175913">
                <a:moveTo>
                  <a:pt x="0" y="0"/>
                </a:moveTo>
                <a:lnTo>
                  <a:pt x="18175913" y="0"/>
                </a:lnTo>
                <a:lnTo>
                  <a:pt x="181759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0" t="0" r="0" b="-1771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74035" y="677083"/>
            <a:ext cx="1339930" cy="916557"/>
          </a:xfrm>
          <a:custGeom>
            <a:avLst/>
            <a:gdLst/>
            <a:ahLst/>
            <a:cxnLst/>
            <a:rect r="r" b="b" t="t" l="l"/>
            <a:pathLst>
              <a:path h="916557" w="1339930">
                <a:moveTo>
                  <a:pt x="0" y="0"/>
                </a:moveTo>
                <a:lnTo>
                  <a:pt x="1339930" y="0"/>
                </a:lnTo>
                <a:lnTo>
                  <a:pt x="1339930" y="916557"/>
                </a:lnTo>
                <a:lnTo>
                  <a:pt x="0" y="916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7" r="0" b="-4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9268" y="7803206"/>
            <a:ext cx="15749464" cy="2483794"/>
          </a:xfrm>
          <a:custGeom>
            <a:avLst/>
            <a:gdLst/>
            <a:ahLst/>
            <a:cxnLst/>
            <a:rect r="r" b="b" t="t" l="l"/>
            <a:pathLst>
              <a:path h="2483794" w="15749464">
                <a:moveTo>
                  <a:pt x="0" y="0"/>
                </a:moveTo>
                <a:lnTo>
                  <a:pt x="15749464" y="0"/>
                </a:lnTo>
                <a:lnTo>
                  <a:pt x="15749464" y="2483794"/>
                </a:lnTo>
                <a:lnTo>
                  <a:pt x="0" y="2483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8419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162077" y="5422684"/>
            <a:ext cx="12616454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8"/>
              </a:lnSpc>
            </a:pPr>
            <a:r>
              <a:rPr lang="en-US" sz="443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Studi kasus: Fakultas Teknik Mesin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-3368286" y="3393138"/>
            <a:ext cx="22146817" cy="2448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35"/>
              </a:lnSpc>
            </a:pPr>
            <a:r>
              <a:rPr lang="en-US" b="true" sz="17277" spc="-75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Lampiran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DA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5DDAE6">
                    <a:alpha val="88000"/>
                  </a:srgbClr>
                </a:gs>
                <a:gs pos="100000">
                  <a:srgbClr val="004AAD">
                    <a:alpha val="8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28575"/>
              <a:ext cx="4816593" cy="26807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5"/>
                </a:lnSpc>
              </a:pP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483417" y="931094"/>
            <a:ext cx="2379068" cy="408687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726984" y="18473"/>
            <a:ext cx="2976550" cy="5156336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7104389" y="1911448"/>
            <a:ext cx="10889051" cy="5987687"/>
            <a:chOff x="0" y="0"/>
            <a:chExt cx="14518735" cy="798358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77016" cy="7983583"/>
            </a:xfrm>
            <a:custGeom>
              <a:avLst/>
              <a:gdLst/>
              <a:ahLst/>
              <a:cxnLst/>
              <a:rect r="r" b="b" t="t" l="l"/>
              <a:pathLst>
                <a:path h="7983583" w="11177016">
                  <a:moveTo>
                    <a:pt x="0" y="0"/>
                  </a:moveTo>
                  <a:lnTo>
                    <a:pt x="11177016" y="0"/>
                  </a:lnTo>
                  <a:lnTo>
                    <a:pt x="11177016" y="7983583"/>
                  </a:lnTo>
                  <a:lnTo>
                    <a:pt x="0" y="7983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3950740" y="217508"/>
              <a:ext cx="10567995" cy="7548568"/>
            </a:xfrm>
            <a:custGeom>
              <a:avLst/>
              <a:gdLst/>
              <a:ahLst/>
              <a:cxnLst/>
              <a:rect r="r" b="b" t="t" l="l"/>
              <a:pathLst>
                <a:path h="7548568" w="10567995">
                  <a:moveTo>
                    <a:pt x="0" y="0"/>
                  </a:moveTo>
                  <a:lnTo>
                    <a:pt x="10567995" y="0"/>
                  </a:lnTo>
                  <a:lnTo>
                    <a:pt x="10567995" y="7548567"/>
                  </a:lnTo>
                  <a:lnTo>
                    <a:pt x="0" y="7548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923608" y="2711137"/>
            <a:ext cx="11370902" cy="7575863"/>
          </a:xfrm>
          <a:custGeom>
            <a:avLst/>
            <a:gdLst/>
            <a:ahLst/>
            <a:cxnLst/>
            <a:rect r="r" b="b" t="t" l="l"/>
            <a:pathLst>
              <a:path h="7575863" w="11370902">
                <a:moveTo>
                  <a:pt x="0" y="0"/>
                </a:moveTo>
                <a:lnTo>
                  <a:pt x="11370902" y="0"/>
                </a:lnTo>
                <a:lnTo>
                  <a:pt x="11370902" y="7575863"/>
                </a:lnTo>
                <a:lnTo>
                  <a:pt x="0" y="75758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7" r="0" b="-47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453044" y="6499068"/>
            <a:ext cx="4895963" cy="680986"/>
            <a:chOff x="0" y="0"/>
            <a:chExt cx="1289472" cy="1793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89472" cy="179354"/>
            </a:xfrm>
            <a:custGeom>
              <a:avLst/>
              <a:gdLst/>
              <a:ahLst/>
              <a:cxnLst/>
              <a:rect r="r" b="b" t="t" l="l"/>
              <a:pathLst>
                <a:path h="179354" w="1289472">
                  <a:moveTo>
                    <a:pt x="37951" y="0"/>
                  </a:moveTo>
                  <a:lnTo>
                    <a:pt x="1251521" y="0"/>
                  </a:lnTo>
                  <a:cubicBezTo>
                    <a:pt x="1261586" y="0"/>
                    <a:pt x="1271239" y="3998"/>
                    <a:pt x="1278356" y="11116"/>
                  </a:cubicBezTo>
                  <a:cubicBezTo>
                    <a:pt x="1285473" y="18233"/>
                    <a:pt x="1289472" y="27886"/>
                    <a:pt x="1289472" y="37951"/>
                  </a:cubicBezTo>
                  <a:lnTo>
                    <a:pt x="1289472" y="141403"/>
                  </a:lnTo>
                  <a:cubicBezTo>
                    <a:pt x="1289472" y="162363"/>
                    <a:pt x="1272480" y="179354"/>
                    <a:pt x="1251521" y="179354"/>
                  </a:cubicBezTo>
                  <a:lnTo>
                    <a:pt x="37951" y="179354"/>
                  </a:lnTo>
                  <a:cubicBezTo>
                    <a:pt x="16991" y="179354"/>
                    <a:pt x="0" y="162363"/>
                    <a:pt x="0" y="141403"/>
                  </a:cubicBezTo>
                  <a:lnTo>
                    <a:pt x="0" y="37951"/>
                  </a:lnTo>
                  <a:cubicBezTo>
                    <a:pt x="0" y="16991"/>
                    <a:pt x="16991" y="0"/>
                    <a:pt x="3795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289472" cy="2269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504290" y="6524028"/>
            <a:ext cx="6661481" cy="554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8"/>
              </a:lnSpc>
            </a:pPr>
            <a:r>
              <a:rPr lang="en-US" sz="318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Dashboard &amp; Module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3070" y="2887395"/>
            <a:ext cx="6263920" cy="331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3"/>
              </a:lnSpc>
            </a:pPr>
            <a:r>
              <a:rPr lang="en-US" b="true" sz="12403" spc="-54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Fitur Siswa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6373316" y="8797703"/>
            <a:ext cx="921194" cy="921194"/>
          </a:xfrm>
          <a:custGeom>
            <a:avLst/>
            <a:gdLst/>
            <a:ahLst/>
            <a:cxnLst/>
            <a:rect r="r" b="b" t="t" l="l"/>
            <a:pathLst>
              <a:path h="921194" w="921194">
                <a:moveTo>
                  <a:pt x="0" y="0"/>
                </a:moveTo>
                <a:lnTo>
                  <a:pt x="921194" y="0"/>
                </a:lnTo>
                <a:lnTo>
                  <a:pt x="921194" y="921194"/>
                </a:lnTo>
                <a:lnTo>
                  <a:pt x="0" y="9211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A4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243007"/>
            <a:ext cx="18288000" cy="10530007"/>
            <a:chOff x="0" y="0"/>
            <a:chExt cx="4816593" cy="27733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73335"/>
            </a:xfrm>
            <a:custGeom>
              <a:avLst/>
              <a:gdLst/>
              <a:ahLst/>
              <a:cxnLst/>
              <a:rect r="r" b="b" t="t" l="l"/>
              <a:pathLst>
                <a:path h="277333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73335"/>
                  </a:lnTo>
                  <a:lnTo>
                    <a:pt x="0" y="2773335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2820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68064" y="1577177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95190" y="878321"/>
            <a:ext cx="14097621" cy="7617803"/>
          </a:xfrm>
          <a:custGeom>
            <a:avLst/>
            <a:gdLst/>
            <a:ahLst/>
            <a:cxnLst/>
            <a:rect r="r" b="b" t="t" l="l"/>
            <a:pathLst>
              <a:path h="7617803" w="14097621">
                <a:moveTo>
                  <a:pt x="0" y="0"/>
                </a:moveTo>
                <a:lnTo>
                  <a:pt x="14097620" y="0"/>
                </a:lnTo>
                <a:lnTo>
                  <a:pt x="14097620" y="7617803"/>
                </a:lnTo>
                <a:lnTo>
                  <a:pt x="0" y="7617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30303" y="1808617"/>
            <a:ext cx="10067361" cy="9163720"/>
          </a:xfrm>
          <a:custGeom>
            <a:avLst/>
            <a:gdLst/>
            <a:ahLst/>
            <a:cxnLst/>
            <a:rect r="r" b="b" t="t" l="l"/>
            <a:pathLst>
              <a:path h="9163720" w="10067361">
                <a:moveTo>
                  <a:pt x="0" y="0"/>
                </a:moveTo>
                <a:lnTo>
                  <a:pt x="10067361" y="0"/>
                </a:lnTo>
                <a:lnTo>
                  <a:pt x="10067361" y="9163720"/>
                </a:lnTo>
                <a:lnTo>
                  <a:pt x="0" y="9163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6065" t="-11147" r="-43794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61091" y="9286875"/>
            <a:ext cx="5357163" cy="48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402" spc="-14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Fitur Siswa</a:t>
            </a:r>
            <a:r>
              <a:rPr lang="en-US" b="true" sz="3402" spc="-14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- Dashboard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825902" y="9055760"/>
            <a:ext cx="921194" cy="921194"/>
          </a:xfrm>
          <a:custGeom>
            <a:avLst/>
            <a:gdLst/>
            <a:ahLst/>
            <a:cxnLst/>
            <a:rect r="r" b="b" t="t" l="l"/>
            <a:pathLst>
              <a:path h="921194" w="921194">
                <a:moveTo>
                  <a:pt x="0" y="0"/>
                </a:moveTo>
                <a:lnTo>
                  <a:pt x="921194" y="0"/>
                </a:lnTo>
                <a:lnTo>
                  <a:pt x="921194" y="921194"/>
                </a:lnTo>
                <a:lnTo>
                  <a:pt x="0" y="921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243007"/>
            <a:ext cx="18288000" cy="10530007"/>
            <a:chOff x="0" y="0"/>
            <a:chExt cx="4816593" cy="277333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73335"/>
            </a:xfrm>
            <a:custGeom>
              <a:avLst/>
              <a:gdLst/>
              <a:ahLst/>
              <a:cxnLst/>
              <a:rect r="r" b="b" t="t" l="l"/>
              <a:pathLst>
                <a:path h="277333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73335"/>
                  </a:lnTo>
                  <a:lnTo>
                    <a:pt x="0" y="2773335"/>
                  </a:lnTo>
                  <a:close/>
                </a:path>
              </a:pathLst>
            </a:custGeom>
            <a:gradFill rotWithShape="true">
              <a:gsLst>
                <a:gs pos="0">
                  <a:srgbClr val="5DA4E6">
                    <a:alpha val="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816593" cy="2820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568064" y="1577177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97297" y="910573"/>
            <a:ext cx="14293406" cy="7723597"/>
          </a:xfrm>
          <a:custGeom>
            <a:avLst/>
            <a:gdLst/>
            <a:ahLst/>
            <a:cxnLst/>
            <a:rect r="r" b="b" t="t" l="l"/>
            <a:pathLst>
              <a:path h="7723597" w="14293406">
                <a:moveTo>
                  <a:pt x="0" y="0"/>
                </a:moveTo>
                <a:lnTo>
                  <a:pt x="14293406" y="0"/>
                </a:lnTo>
                <a:lnTo>
                  <a:pt x="14293406" y="7723597"/>
                </a:lnTo>
                <a:lnTo>
                  <a:pt x="0" y="77235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rnd">
            <a:noFill/>
            <a:prstDash val="solid"/>
            <a:round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45544" y="2057400"/>
            <a:ext cx="12352120" cy="8229600"/>
          </a:xfrm>
          <a:custGeom>
            <a:avLst/>
            <a:gdLst/>
            <a:ahLst/>
            <a:cxnLst/>
            <a:rect r="r" b="b" t="t" l="l"/>
            <a:pathLst>
              <a:path h="8229600" w="1235212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61091" y="9286875"/>
            <a:ext cx="5357163" cy="48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402" spc="-14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Fitur Siswa</a:t>
            </a:r>
            <a:r>
              <a:rPr lang="en-US" b="true" sz="3402" spc="-14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- Module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825902" y="9055760"/>
            <a:ext cx="921194" cy="921194"/>
          </a:xfrm>
          <a:custGeom>
            <a:avLst/>
            <a:gdLst/>
            <a:ahLst/>
            <a:cxnLst/>
            <a:rect r="r" b="b" t="t" l="l"/>
            <a:pathLst>
              <a:path h="921194" w="921194">
                <a:moveTo>
                  <a:pt x="0" y="0"/>
                </a:moveTo>
                <a:lnTo>
                  <a:pt x="921194" y="0"/>
                </a:lnTo>
                <a:lnTo>
                  <a:pt x="921194" y="921194"/>
                </a:lnTo>
                <a:lnTo>
                  <a:pt x="0" y="9211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314" y="0"/>
            <a:ext cx="18273686" cy="10287000"/>
            <a:chOff x="0" y="0"/>
            <a:chExt cx="481282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2823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2823">
                  <a:moveTo>
                    <a:pt x="0" y="0"/>
                  </a:moveTo>
                  <a:lnTo>
                    <a:pt x="4812823" y="0"/>
                  </a:lnTo>
                  <a:lnTo>
                    <a:pt x="481282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5DDAE6">
                    <a:alpha val="88000"/>
                  </a:srgbClr>
                </a:gs>
                <a:gs pos="100000">
                  <a:srgbClr val="004AAD">
                    <a:alpha val="8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812823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590245" y="-718900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33954" y="1028700"/>
            <a:ext cx="6942182" cy="10055853"/>
            <a:chOff x="0" y="0"/>
            <a:chExt cx="9256243" cy="1340780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56243" cy="13407804"/>
            </a:xfrm>
            <a:custGeom>
              <a:avLst/>
              <a:gdLst/>
              <a:ahLst/>
              <a:cxnLst/>
              <a:rect r="r" b="b" t="t" l="l"/>
              <a:pathLst>
                <a:path h="13407804" w="9256243">
                  <a:moveTo>
                    <a:pt x="0" y="0"/>
                  </a:moveTo>
                  <a:lnTo>
                    <a:pt x="9256243" y="0"/>
                  </a:lnTo>
                  <a:lnTo>
                    <a:pt x="9256243" y="13407804"/>
                  </a:lnTo>
                  <a:lnTo>
                    <a:pt x="0" y="1340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6347" t="0" r="-59445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81485">
              <a:off x="1480057" y="5564410"/>
              <a:ext cx="965306" cy="1720008"/>
            </a:xfrm>
            <a:custGeom>
              <a:avLst/>
              <a:gdLst/>
              <a:ahLst/>
              <a:cxnLst/>
              <a:rect r="r" b="b" t="t" l="l"/>
              <a:pathLst>
                <a:path h="1720008" w="965306">
                  <a:moveTo>
                    <a:pt x="0" y="0"/>
                  </a:moveTo>
                  <a:lnTo>
                    <a:pt x="965306" y="0"/>
                  </a:lnTo>
                  <a:lnTo>
                    <a:pt x="965306" y="1720008"/>
                  </a:lnTo>
                  <a:lnTo>
                    <a:pt x="0" y="1720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1454" r="0" b="0"/>
              </a:stretch>
            </a:blipFill>
          </p:spPr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813825" y="285161"/>
            <a:ext cx="6234660" cy="892247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274324" y="2362147"/>
            <a:ext cx="4653500" cy="6659662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2080881" y="9028818"/>
            <a:ext cx="7336410" cy="48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402" spc="-14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Fitur Siswa</a:t>
            </a:r>
            <a:r>
              <a:rPr lang="en-US" b="true" sz="3402" spc="-14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- Module on Apps Mobile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47" r="0" b="-47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A4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81461"/>
            <a:ext cx="18288000" cy="10368461"/>
          </a:xfrm>
          <a:custGeom>
            <a:avLst/>
            <a:gdLst/>
            <a:ahLst/>
            <a:cxnLst/>
            <a:rect r="r" b="b" t="t" l="l"/>
            <a:pathLst>
              <a:path h="10368461" w="18288000">
                <a:moveTo>
                  <a:pt x="0" y="0"/>
                </a:moveTo>
                <a:lnTo>
                  <a:pt x="18288000" y="0"/>
                </a:lnTo>
                <a:lnTo>
                  <a:pt x="18288000" y="10368461"/>
                </a:lnTo>
                <a:lnTo>
                  <a:pt x="0" y="10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0" t="-14290" r="0" b="-628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20790" y="0"/>
            <a:ext cx="14025599" cy="10287000"/>
          </a:xfrm>
          <a:custGeom>
            <a:avLst/>
            <a:gdLst/>
            <a:ahLst/>
            <a:cxnLst/>
            <a:rect r="r" b="b" t="t" l="l"/>
            <a:pathLst>
              <a:path h="10287000" w="14025599">
                <a:moveTo>
                  <a:pt x="0" y="0"/>
                </a:moveTo>
                <a:lnTo>
                  <a:pt x="14025599" y="0"/>
                </a:lnTo>
                <a:lnTo>
                  <a:pt x="140255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4884" r="-68523" b="-10488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915888" y="1428544"/>
            <a:ext cx="8938572" cy="5415925"/>
          </a:xfrm>
          <a:custGeom>
            <a:avLst/>
            <a:gdLst/>
            <a:ahLst/>
            <a:cxnLst/>
            <a:rect r="r" b="b" t="t" l="l"/>
            <a:pathLst>
              <a:path h="5415925" w="8938572">
                <a:moveTo>
                  <a:pt x="0" y="0"/>
                </a:moveTo>
                <a:lnTo>
                  <a:pt x="8938572" y="0"/>
                </a:lnTo>
                <a:lnTo>
                  <a:pt x="8938572" y="5415925"/>
                </a:lnTo>
                <a:lnTo>
                  <a:pt x="0" y="54159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424354" y="5584042"/>
            <a:ext cx="5576259" cy="906142"/>
          </a:xfrm>
          <a:custGeom>
            <a:avLst/>
            <a:gdLst/>
            <a:ahLst/>
            <a:cxnLst/>
            <a:rect r="r" b="b" t="t" l="l"/>
            <a:pathLst>
              <a:path h="906142" w="5576259">
                <a:moveTo>
                  <a:pt x="0" y="0"/>
                </a:moveTo>
                <a:lnTo>
                  <a:pt x="5576259" y="0"/>
                </a:lnTo>
                <a:lnTo>
                  <a:pt x="5576259" y="906142"/>
                </a:lnTo>
                <a:lnTo>
                  <a:pt x="0" y="9061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825795" y="5507163"/>
            <a:ext cx="7113669" cy="323156"/>
            <a:chOff x="0" y="0"/>
            <a:chExt cx="3275435" cy="14879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75435" cy="148795"/>
            </a:xfrm>
            <a:custGeom>
              <a:avLst/>
              <a:gdLst/>
              <a:ahLst/>
              <a:cxnLst/>
              <a:rect r="r" b="b" t="t" l="l"/>
              <a:pathLst>
                <a:path h="148795" w="3275435">
                  <a:moveTo>
                    <a:pt x="45709" y="0"/>
                  </a:moveTo>
                  <a:lnTo>
                    <a:pt x="3229726" y="0"/>
                  </a:lnTo>
                  <a:cubicBezTo>
                    <a:pt x="3241849" y="0"/>
                    <a:pt x="3253475" y="4816"/>
                    <a:pt x="3262047" y="13388"/>
                  </a:cubicBezTo>
                  <a:cubicBezTo>
                    <a:pt x="3270620" y="21960"/>
                    <a:pt x="3275435" y="33586"/>
                    <a:pt x="3275435" y="45709"/>
                  </a:cubicBezTo>
                  <a:lnTo>
                    <a:pt x="3275435" y="103085"/>
                  </a:lnTo>
                  <a:cubicBezTo>
                    <a:pt x="3275435" y="115208"/>
                    <a:pt x="3270620" y="126834"/>
                    <a:pt x="3262047" y="135407"/>
                  </a:cubicBezTo>
                  <a:cubicBezTo>
                    <a:pt x="3253475" y="143979"/>
                    <a:pt x="3241849" y="148795"/>
                    <a:pt x="3229726" y="148795"/>
                  </a:cubicBezTo>
                  <a:lnTo>
                    <a:pt x="45709" y="148795"/>
                  </a:lnTo>
                  <a:cubicBezTo>
                    <a:pt x="20465" y="148795"/>
                    <a:pt x="0" y="128330"/>
                    <a:pt x="0" y="103085"/>
                  </a:cubicBezTo>
                  <a:lnTo>
                    <a:pt x="0" y="45709"/>
                  </a:lnTo>
                  <a:cubicBezTo>
                    <a:pt x="0" y="33586"/>
                    <a:pt x="4816" y="21960"/>
                    <a:pt x="13388" y="13388"/>
                  </a:cubicBezTo>
                  <a:cubicBezTo>
                    <a:pt x="21960" y="4816"/>
                    <a:pt x="33586" y="0"/>
                    <a:pt x="4570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DDA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275435" cy="186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3590334" y="7353026"/>
            <a:ext cx="3763781" cy="791020"/>
            <a:chOff x="0" y="0"/>
            <a:chExt cx="5018374" cy="105469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52797"/>
              <a:ext cx="414026" cy="414026"/>
            </a:xfrm>
            <a:custGeom>
              <a:avLst/>
              <a:gdLst/>
              <a:ahLst/>
              <a:cxnLst/>
              <a:rect r="r" b="b" t="t" l="l"/>
              <a:pathLst>
                <a:path h="414026" w="414026">
                  <a:moveTo>
                    <a:pt x="0" y="0"/>
                  </a:moveTo>
                  <a:lnTo>
                    <a:pt x="414026" y="0"/>
                  </a:lnTo>
                  <a:lnTo>
                    <a:pt x="414026" y="414026"/>
                  </a:lnTo>
                  <a:lnTo>
                    <a:pt x="0" y="414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46199" y="622732"/>
              <a:ext cx="4172175" cy="4319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292"/>
                </a:lnSpc>
              </a:pPr>
              <a:r>
                <a:rPr lang="en-US" sz="1158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021 - 8899 - 4444</a:t>
              </a:r>
            </a:p>
            <a:p>
              <a:pPr algn="just">
                <a:lnSpc>
                  <a:spcPts val="1292"/>
                </a:lnSpc>
                <a:spcBef>
                  <a:spcPct val="0"/>
                </a:spcBef>
              </a:pPr>
              <a:r>
                <a:rPr lang="en-US" sz="1158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0813 - 8244 - 9999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846199" y="28575"/>
              <a:ext cx="1588428" cy="4432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685"/>
                </a:lnSpc>
                <a:spcBef>
                  <a:spcPct val="0"/>
                </a:spcBef>
              </a:pPr>
              <a:r>
                <a:rPr lang="en-US" b="true" sz="2406" spc="16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PHONE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590334" y="8872528"/>
            <a:ext cx="3778842" cy="631642"/>
            <a:chOff x="0" y="0"/>
            <a:chExt cx="5038456" cy="8421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85851"/>
              <a:ext cx="459265" cy="294504"/>
            </a:xfrm>
            <a:custGeom>
              <a:avLst/>
              <a:gdLst/>
              <a:ahLst/>
              <a:cxnLst/>
              <a:rect r="r" b="b" t="t" l="l"/>
              <a:pathLst>
                <a:path h="294504" w="459265">
                  <a:moveTo>
                    <a:pt x="0" y="0"/>
                  </a:moveTo>
                  <a:lnTo>
                    <a:pt x="459265" y="0"/>
                  </a:lnTo>
                  <a:lnTo>
                    <a:pt x="459265" y="294503"/>
                  </a:lnTo>
                  <a:lnTo>
                    <a:pt x="0" y="294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866281" y="622732"/>
              <a:ext cx="4172175" cy="2194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292"/>
                </a:lnSpc>
                <a:spcBef>
                  <a:spcPct val="0"/>
                </a:spcBef>
              </a:pPr>
              <a:r>
                <a:rPr lang="en-US" sz="1158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info@lax.co.id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866281" y="28575"/>
              <a:ext cx="1092376" cy="4432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685"/>
                </a:lnSpc>
                <a:spcBef>
                  <a:spcPct val="0"/>
                </a:spcBef>
              </a:pPr>
              <a:r>
                <a:rPr lang="en-US" b="true" sz="2406" spc="16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MAIL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9419285" y="8900425"/>
            <a:ext cx="298042" cy="298042"/>
          </a:xfrm>
          <a:custGeom>
            <a:avLst/>
            <a:gdLst/>
            <a:ahLst/>
            <a:cxnLst/>
            <a:rect r="r" b="b" t="t" l="l"/>
            <a:pathLst>
              <a:path h="298042" w="298042">
                <a:moveTo>
                  <a:pt x="0" y="0"/>
                </a:moveTo>
                <a:lnTo>
                  <a:pt x="298042" y="0"/>
                </a:lnTo>
                <a:lnTo>
                  <a:pt x="298042" y="298042"/>
                </a:lnTo>
                <a:lnTo>
                  <a:pt x="0" y="2980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045792" y="8901103"/>
            <a:ext cx="2021723" cy="325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85"/>
              </a:lnSpc>
              <a:spcBef>
                <a:spcPct val="0"/>
              </a:spcBef>
            </a:pPr>
            <a:r>
              <a:rPr lang="en-US" b="true" sz="2406" spc="16">
                <a:solidFill>
                  <a:srgbClr val="12005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WEBSITE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396081" y="7353026"/>
            <a:ext cx="3779931" cy="1283446"/>
            <a:chOff x="0" y="0"/>
            <a:chExt cx="5039908" cy="171126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86629" cy="527821"/>
            </a:xfrm>
            <a:custGeom>
              <a:avLst/>
              <a:gdLst/>
              <a:ahLst/>
              <a:cxnLst/>
              <a:rect r="r" b="b" t="t" l="l"/>
              <a:pathLst>
                <a:path h="527821" w="386629">
                  <a:moveTo>
                    <a:pt x="0" y="0"/>
                  </a:moveTo>
                  <a:lnTo>
                    <a:pt x="386629" y="0"/>
                  </a:lnTo>
                  <a:lnTo>
                    <a:pt x="386629" y="527821"/>
                  </a:lnTo>
                  <a:lnTo>
                    <a:pt x="0" y="527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815138" y="613390"/>
              <a:ext cx="3925860" cy="10978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Ruko Aralia, Blok HY43 No.40,</a:t>
              </a:r>
            </a:p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Pusaka Rakyat, Kec. Tarumajaya,</a:t>
              </a:r>
            </a:p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Bekasi, Jawa Barat 17214</a:t>
              </a:r>
            </a:p>
            <a:p>
              <a:pPr algn="just">
                <a:lnSpc>
                  <a:spcPts val="1645"/>
                </a:lnSpc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815138" y="93535"/>
              <a:ext cx="4224770" cy="4342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526"/>
                </a:lnSpc>
                <a:spcBef>
                  <a:spcPct val="0"/>
                </a:spcBef>
              </a:pPr>
              <a:r>
                <a:rPr lang="en-US" b="true" sz="2264" spc="15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ADDRESS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0020850" y="2199243"/>
            <a:ext cx="240955" cy="203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8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LAX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6034235" y="2199243"/>
            <a:ext cx="582634" cy="203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8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Lax.co.id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553833" y="2199243"/>
            <a:ext cx="1285371" cy="200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8"/>
              </a:lnSpc>
              <a:spcBef>
                <a:spcPct val="0"/>
              </a:spcBef>
            </a:pPr>
            <a:r>
              <a:rPr lang="en-US" b="true" sz="10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 </a:t>
            </a:r>
            <a:r>
              <a:rPr lang="en-US" sz="1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Excellence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396081" y="3522587"/>
            <a:ext cx="7973095" cy="1310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32"/>
              </a:lnSpc>
              <a:spcBef>
                <a:spcPct val="0"/>
              </a:spcBef>
            </a:pPr>
            <a:r>
              <a:rPr lang="en-US" b="true" sz="913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THANK </a:t>
            </a:r>
            <a:r>
              <a:rPr lang="en-US" b="true" sz="9132">
                <a:solidFill>
                  <a:srgbClr val="115793"/>
                </a:solidFill>
                <a:latin typeface="Poppins Bold"/>
                <a:ea typeface="Poppins Bold"/>
                <a:cs typeface="Poppins Bold"/>
                <a:sym typeface="Poppins Bold"/>
              </a:rPr>
              <a:t>YOU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045792" y="9341958"/>
            <a:ext cx="3129131" cy="162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92"/>
              </a:lnSpc>
              <a:spcBef>
                <a:spcPct val="0"/>
              </a:spcBef>
            </a:pPr>
            <a:r>
              <a:rPr lang="en-US" sz="1158" spc="8">
                <a:solidFill>
                  <a:srgbClr val="120052"/>
                </a:solidFill>
                <a:latin typeface="Poppins"/>
                <a:ea typeface="Poppins"/>
                <a:cs typeface="Poppins"/>
                <a:sym typeface="Poppins"/>
              </a:rPr>
              <a:t>www.lax.co.id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28700" y="9640181"/>
            <a:ext cx="4541360" cy="237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© 2025 PT. LAX TEKNOLOGI INDONESIA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028700" y="448168"/>
            <a:ext cx="848688" cy="580532"/>
          </a:xfrm>
          <a:custGeom>
            <a:avLst/>
            <a:gdLst/>
            <a:ahLst/>
            <a:cxnLst/>
            <a:rect r="r" b="b" t="t" l="l"/>
            <a:pathLst>
              <a:path h="580532" w="848688">
                <a:moveTo>
                  <a:pt x="0" y="0"/>
                </a:moveTo>
                <a:lnTo>
                  <a:pt x="848688" y="0"/>
                </a:lnTo>
                <a:lnTo>
                  <a:pt x="848688" y="580532"/>
                </a:lnTo>
                <a:lnTo>
                  <a:pt x="0" y="58053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47" r="0" b="-47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DAGp8Yx0XOo</dc:identifier>
  <dcterms:modified xsi:type="dcterms:W3CDTF">2011-08-01T06:04:30Z</dcterms:modified>
  <cp:revision>1</cp:revision>
  <dc:title>LMS_Online_Learning.pptx</dc:title>
</cp:coreProperties>
</file>