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8288000" cy="10287000"/>
  <p:notesSz cx="6858000" cy="9144000"/>
  <p:embeddedFontLst>
    <p:embeddedFont>
      <p:font typeface="Poppins" charset="1" panose="00000500000000000000"/>
      <p:regular r:id="rId27"/>
    </p:embeddedFont>
    <p:embeddedFont>
      <p:font typeface="Poppins Bold" charset="1" panose="00000800000000000000"/>
      <p:regular r:id="rId28"/>
    </p:embeddedFont>
    <p:embeddedFont>
      <p:font typeface="Poppins Bold Italics" charset="1" panose="00000800000000000000"/>
      <p:regular r:id="rId29"/>
    </p:embeddedFont>
    <p:embeddedFont>
      <p:font typeface="Poppins Italics" charset="1" panose="00000500000000000000"/>
      <p:regular r:id="rId30"/>
    </p:embeddedFont>
    <p:embeddedFont>
      <p:font typeface="Poppins Ultra-Bold" charset="1" panose="0000090000000000000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png" Type="http://schemas.openxmlformats.org/officeDocument/2006/relationships/image"/><Relationship Id="rId12" Target="../media/image18.png" Type="http://schemas.openxmlformats.org/officeDocument/2006/relationships/image"/><Relationship Id="rId13" Target="../media/image19.png" Type="http://schemas.openxmlformats.org/officeDocument/2006/relationships/image"/><Relationship Id="rId14" Target="../media/image20.png" Type="http://schemas.openxmlformats.org/officeDocument/2006/relationships/image"/><Relationship Id="rId15" Target="../media/image21.png" Type="http://schemas.openxmlformats.org/officeDocument/2006/relationships/image"/><Relationship Id="rId16" Target="../media/image22.png" Type="http://schemas.openxmlformats.org/officeDocument/2006/relationships/image"/><Relationship Id="rId17" Target="../media/image23.png" Type="http://schemas.openxmlformats.org/officeDocument/2006/relationships/image"/><Relationship Id="rId18" Target="../media/image24.png" Type="http://schemas.openxmlformats.org/officeDocument/2006/relationships/image"/><Relationship Id="rId19" Target="../media/image25.png" Type="http://schemas.openxmlformats.org/officeDocument/2006/relationships/image"/><Relationship Id="rId2" Target="../media/image9.jpeg" Type="http://schemas.openxmlformats.org/officeDocument/2006/relationships/image"/><Relationship Id="rId20" Target="../media/image26.png" Type="http://schemas.openxmlformats.org/officeDocument/2006/relationships/image"/><Relationship Id="rId21" Target="../media/image27.png" Type="http://schemas.openxmlformats.org/officeDocument/2006/relationships/image"/><Relationship Id="rId22" Target="../media/image28.png" Type="http://schemas.openxmlformats.org/officeDocument/2006/relationships/image"/><Relationship Id="rId23" Target="../media/image29.png" Type="http://schemas.openxmlformats.org/officeDocument/2006/relationships/image"/><Relationship Id="rId24" Target="../media/image30.png" Type="http://schemas.openxmlformats.org/officeDocument/2006/relationships/image"/><Relationship Id="rId25" Target="../media/image31.png" Type="http://schemas.openxmlformats.org/officeDocument/2006/relationships/image"/><Relationship Id="rId26" Target="../media/image32.png" Type="http://schemas.openxmlformats.org/officeDocument/2006/relationships/image"/><Relationship Id="rId27" Target="../media/image33.png" Type="http://schemas.openxmlformats.org/officeDocument/2006/relationships/image"/><Relationship Id="rId28" Target="../media/image34.png" Type="http://schemas.openxmlformats.org/officeDocument/2006/relationships/image"/><Relationship Id="rId29" Target="../media/image35.png" Type="http://schemas.openxmlformats.org/officeDocument/2006/relationships/image"/><Relationship Id="rId3" Target="../media/image10.png" Type="http://schemas.openxmlformats.org/officeDocument/2006/relationships/image"/><Relationship Id="rId30" Target="../media/image36.svg" Type="http://schemas.openxmlformats.org/officeDocument/2006/relationships/image"/><Relationship Id="rId4" Target="../media/image11.png" Type="http://schemas.openxmlformats.org/officeDocument/2006/relationships/image"/><Relationship Id="rId5" Target="../media/image3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37.png" Type="http://schemas.openxmlformats.org/officeDocument/2006/relationships/image"/><Relationship Id="rId4" Target="../media/image42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Relationship Id="rId3" Target="../media/image41.jpeg" Type="http://schemas.openxmlformats.org/officeDocument/2006/relationships/image"/><Relationship Id="rId4" Target="../media/image44.png" Type="http://schemas.openxmlformats.org/officeDocument/2006/relationships/image"/><Relationship Id="rId5" Target="../media/image45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4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47.png" Type="http://schemas.openxmlformats.org/officeDocument/2006/relationships/image"/><Relationship Id="rId4" Target="../media/image4.png" Type="http://schemas.openxmlformats.org/officeDocument/2006/relationships/image"/><Relationship Id="rId5" Target="../media/image48.png" Type="http://schemas.openxmlformats.org/officeDocument/2006/relationships/image"/><Relationship Id="rId6" Target="../media/image4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Relationship Id="rId3" Target="../media/image49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50.png" Type="http://schemas.openxmlformats.org/officeDocument/2006/relationships/image"/><Relationship Id="rId7" Target="../media/image51.png" Type="http://schemas.openxmlformats.org/officeDocument/2006/relationships/image"/><Relationship Id="rId8" Target="../media/image4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52.png" Type="http://schemas.openxmlformats.org/officeDocument/2006/relationships/image"/><Relationship Id="rId6" Target="../media/image4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41.jpeg" Type="http://schemas.openxmlformats.org/officeDocument/2006/relationships/image"/><Relationship Id="rId5" Target="../media/image53.png" Type="http://schemas.openxmlformats.org/officeDocument/2006/relationships/image"/><Relationship Id="rId6" Target="../media/image54.png" Type="http://schemas.openxmlformats.org/officeDocument/2006/relationships/image"/><Relationship Id="rId7" Target="../media/image4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55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Relationship Id="rId6" Target="../media/image4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41.jpeg" Type="http://schemas.openxmlformats.org/officeDocument/2006/relationships/image"/><Relationship Id="rId5" Target="../media/image56.png" Type="http://schemas.openxmlformats.org/officeDocument/2006/relationships/image"/><Relationship Id="rId6" Target="../media/image5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58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Relationship Id="rId6" Target="../media/image5.png" Type="http://schemas.openxmlformats.org/officeDocument/2006/relationships/image"/><Relationship Id="rId7" Target="../media/image4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41.jpeg" Type="http://schemas.openxmlformats.org/officeDocument/2006/relationships/image"/><Relationship Id="rId4" Target="../media/image60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Relationship Id="rId3" Target="../media/image62.jpeg" Type="http://schemas.openxmlformats.org/officeDocument/2006/relationships/image"/><Relationship Id="rId4" Target="../media/image4.png" Type="http://schemas.openxmlformats.org/officeDocument/2006/relationships/image"/><Relationship Id="rId5" Target="../media/image40.png" Type="http://schemas.openxmlformats.org/officeDocument/2006/relationships/image"/><Relationship Id="rId6" Target="../media/image63.png" Type="http://schemas.openxmlformats.org/officeDocument/2006/relationships/image"/><Relationship Id="rId7" Target="../media/image4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Relationship Id="rId3" Target="../media/image41.jpe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Relationship Id="rId3" Target="../media/image9.jpeg" Type="http://schemas.openxmlformats.org/officeDocument/2006/relationships/image"/><Relationship Id="rId4" Target="../media/image65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Relationship Id="rId7" Target="../media/image4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Relationship Id="rId3" Target="../media/image41.jpeg" Type="http://schemas.openxmlformats.org/officeDocument/2006/relationships/image"/><Relationship Id="rId4" Target="../media/image66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7.png" Type="http://schemas.openxmlformats.org/officeDocument/2006/relationships/image"/><Relationship Id="rId3" Target="../media/image68.png" Type="http://schemas.openxmlformats.org/officeDocument/2006/relationships/image"/><Relationship Id="rId4" Target="../media/image5.png" Type="http://schemas.openxmlformats.org/officeDocument/2006/relationships/image"/><Relationship Id="rId5" Target="../media/image69.png" Type="http://schemas.openxmlformats.org/officeDocument/2006/relationships/image"/><Relationship Id="rId6" Target="../media/image70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68.png" Type="http://schemas.openxmlformats.org/officeDocument/2006/relationships/image"/><Relationship Id="rId4" Target="../media/image5.png" Type="http://schemas.openxmlformats.org/officeDocument/2006/relationships/image"/><Relationship Id="rId5" Target="../media/image71.png" Type="http://schemas.openxmlformats.org/officeDocument/2006/relationships/image"/><Relationship Id="rId6" Target="../media/image7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3.png" Type="http://schemas.openxmlformats.org/officeDocument/2006/relationships/image"/><Relationship Id="rId3" Target="../media/image74.png" Type="http://schemas.openxmlformats.org/officeDocument/2006/relationships/image"/><Relationship Id="rId4" Target="../media/image4.png" Type="http://schemas.openxmlformats.org/officeDocument/2006/relationships/image"/><Relationship Id="rId5" Target="../media/image4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Relationship Id="rId6" Target="../media/image75.png" Type="http://schemas.openxmlformats.org/officeDocument/2006/relationships/image"/><Relationship Id="rId7" Target="../media/image7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DA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5440150" cy="10287000"/>
          </a:xfrm>
          <a:custGeom>
            <a:avLst/>
            <a:gdLst/>
            <a:ahLst/>
            <a:cxnLst/>
            <a:rect r="r" b="b" t="t" l="l"/>
            <a:pathLst>
              <a:path h="10287000" w="1544015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84834" y="0"/>
            <a:ext cx="15443154" cy="10287000"/>
          </a:xfrm>
          <a:custGeom>
            <a:avLst/>
            <a:gdLst/>
            <a:ahLst/>
            <a:cxnLst/>
            <a:rect r="r" b="b" t="t" l="l"/>
            <a:pathLst>
              <a:path h="10287000" w="15443154">
                <a:moveTo>
                  <a:pt x="0" y="0"/>
                </a:moveTo>
                <a:lnTo>
                  <a:pt x="15443154" y="0"/>
                </a:lnTo>
                <a:lnTo>
                  <a:pt x="154431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4884" r="-53054" b="-10488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32509" y="409325"/>
            <a:ext cx="15626791" cy="9468351"/>
          </a:xfrm>
          <a:custGeom>
            <a:avLst/>
            <a:gdLst/>
            <a:ahLst/>
            <a:cxnLst/>
            <a:rect r="r" b="b" t="t" l="l"/>
            <a:pathLst>
              <a:path h="9468351" w="15626791">
                <a:moveTo>
                  <a:pt x="0" y="0"/>
                </a:moveTo>
                <a:lnTo>
                  <a:pt x="15626791" y="0"/>
                </a:lnTo>
                <a:lnTo>
                  <a:pt x="15626791" y="9468350"/>
                </a:lnTo>
                <a:lnTo>
                  <a:pt x="0" y="9468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92844" y="3594246"/>
            <a:ext cx="3997407" cy="2736558"/>
          </a:xfrm>
          <a:custGeom>
            <a:avLst/>
            <a:gdLst/>
            <a:ahLst/>
            <a:cxnLst/>
            <a:rect r="r" b="b" t="t" l="l"/>
            <a:pathLst>
              <a:path h="2736558" w="3997407">
                <a:moveTo>
                  <a:pt x="0" y="0"/>
                </a:moveTo>
                <a:lnTo>
                  <a:pt x="3997406" y="0"/>
                </a:lnTo>
                <a:lnTo>
                  <a:pt x="3997406" y="2736558"/>
                </a:lnTo>
                <a:lnTo>
                  <a:pt x="0" y="27365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8146480" y="3775221"/>
            <a:ext cx="0" cy="2736558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8548016" y="4390909"/>
            <a:ext cx="7111649" cy="2120870"/>
          </a:xfrm>
          <a:custGeom>
            <a:avLst/>
            <a:gdLst/>
            <a:ahLst/>
            <a:cxnLst/>
            <a:rect r="r" b="b" t="t" l="l"/>
            <a:pathLst>
              <a:path h="2120870" w="7111649">
                <a:moveTo>
                  <a:pt x="0" y="0"/>
                </a:moveTo>
                <a:lnTo>
                  <a:pt x="7111649" y="0"/>
                </a:lnTo>
                <a:lnTo>
                  <a:pt x="7111649" y="2120870"/>
                </a:lnTo>
                <a:lnTo>
                  <a:pt x="0" y="2120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37" t="-45004" r="-12254" b="-3326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269674" y="7674144"/>
            <a:ext cx="9748652" cy="1584156"/>
          </a:xfrm>
          <a:custGeom>
            <a:avLst/>
            <a:gdLst/>
            <a:ahLst/>
            <a:cxnLst/>
            <a:rect r="r" b="b" t="t" l="l"/>
            <a:pathLst>
              <a:path h="1584156" w="9748652">
                <a:moveTo>
                  <a:pt x="0" y="0"/>
                </a:moveTo>
                <a:lnTo>
                  <a:pt x="9748652" y="0"/>
                </a:lnTo>
                <a:lnTo>
                  <a:pt x="9748652" y="1584156"/>
                </a:lnTo>
                <a:lnTo>
                  <a:pt x="0" y="15841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3223247" y="7539740"/>
            <a:ext cx="12436418" cy="564954"/>
            <a:chOff x="0" y="0"/>
            <a:chExt cx="3275435" cy="14879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275435" cy="148795"/>
            </a:xfrm>
            <a:custGeom>
              <a:avLst/>
              <a:gdLst/>
              <a:ahLst/>
              <a:cxnLst/>
              <a:rect r="r" b="b" t="t" l="l"/>
              <a:pathLst>
                <a:path h="148795" w="3275435">
                  <a:moveTo>
                    <a:pt x="26146" y="0"/>
                  </a:moveTo>
                  <a:lnTo>
                    <a:pt x="3249289" y="0"/>
                  </a:lnTo>
                  <a:cubicBezTo>
                    <a:pt x="3256224" y="0"/>
                    <a:pt x="3262874" y="2755"/>
                    <a:pt x="3267777" y="7658"/>
                  </a:cubicBezTo>
                  <a:cubicBezTo>
                    <a:pt x="3272681" y="12561"/>
                    <a:pt x="3275435" y="19212"/>
                    <a:pt x="3275435" y="26146"/>
                  </a:cubicBezTo>
                  <a:lnTo>
                    <a:pt x="3275435" y="122649"/>
                  </a:lnTo>
                  <a:cubicBezTo>
                    <a:pt x="3275435" y="137089"/>
                    <a:pt x="3263729" y="148795"/>
                    <a:pt x="3249289" y="148795"/>
                  </a:cubicBezTo>
                  <a:lnTo>
                    <a:pt x="26146" y="148795"/>
                  </a:lnTo>
                  <a:cubicBezTo>
                    <a:pt x="11706" y="148795"/>
                    <a:pt x="0" y="137089"/>
                    <a:pt x="0" y="122649"/>
                  </a:cubicBezTo>
                  <a:lnTo>
                    <a:pt x="0" y="26146"/>
                  </a:lnTo>
                  <a:cubicBezTo>
                    <a:pt x="0" y="11706"/>
                    <a:pt x="11706" y="0"/>
                    <a:pt x="2614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DDA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275435" cy="186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2306411" y="9613258"/>
            <a:ext cx="4230685" cy="264418"/>
          </a:xfrm>
          <a:custGeom>
            <a:avLst/>
            <a:gdLst/>
            <a:ahLst/>
            <a:cxnLst/>
            <a:rect r="r" b="b" t="t" l="l"/>
            <a:pathLst>
              <a:path h="264418" w="4230685">
                <a:moveTo>
                  <a:pt x="0" y="0"/>
                </a:moveTo>
                <a:lnTo>
                  <a:pt x="4230685" y="0"/>
                </a:lnTo>
                <a:lnTo>
                  <a:pt x="4230685" y="264417"/>
                </a:lnTo>
                <a:lnTo>
                  <a:pt x="0" y="2644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64252" y="1775676"/>
            <a:ext cx="421247" cy="335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9"/>
              </a:lnSpc>
              <a:spcBef>
                <a:spcPct val="0"/>
              </a:spcBef>
            </a:pPr>
            <a:r>
              <a:rPr lang="en-US" sz="19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LAX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077107" y="1775676"/>
            <a:ext cx="1018585" cy="335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9"/>
              </a:lnSpc>
              <a:spcBef>
                <a:spcPct val="0"/>
              </a:spcBef>
            </a:pPr>
            <a:r>
              <a:rPr lang="en-US" sz="19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Lax.co.id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92519" y="1775676"/>
            <a:ext cx="2247139" cy="332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9"/>
              </a:lnSpc>
              <a:spcBef>
                <a:spcPct val="0"/>
              </a:spcBef>
            </a:pPr>
            <a:r>
              <a:rPr lang="en-US" b="true" sz="19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Service </a:t>
            </a:r>
            <a:r>
              <a:rPr lang="en-US" sz="19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Excellence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9640181"/>
            <a:ext cx="4541360" cy="237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© 2025 PT. LAX TEKNOLOGI INDONESIA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423191"/>
            <a:ext cx="18288000" cy="4863809"/>
            <a:chOff x="0" y="0"/>
            <a:chExt cx="24384000" cy="6485078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4384000" cy="6485078"/>
              <a:chOff x="0" y="0"/>
              <a:chExt cx="4816593" cy="128100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816592" cy="1281003"/>
              </a:xfrm>
              <a:custGeom>
                <a:avLst/>
                <a:gdLst/>
                <a:ahLst/>
                <a:cxnLst/>
                <a:rect r="r" b="b" t="t" l="l"/>
                <a:pathLst>
                  <a:path h="12810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281003"/>
                    </a:lnTo>
                    <a:lnTo>
                      <a:pt x="0" y="1281003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8575"/>
                <a:ext cx="4816593" cy="125242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0" cy="6485078"/>
            </a:xfrm>
            <a:custGeom>
              <a:avLst/>
              <a:gdLst/>
              <a:ahLst/>
              <a:cxnLst/>
              <a:rect r="r" b="b" t="t" l="l"/>
              <a:pathLst>
                <a:path h="6485078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485078"/>
                  </a:lnTo>
                  <a:lnTo>
                    <a:pt x="0" y="6485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30484" t="-113745" r="0" b="-113745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567118"/>
            <a:ext cx="858993" cy="588052"/>
          </a:xfrm>
          <a:custGeom>
            <a:avLst/>
            <a:gdLst/>
            <a:ahLst/>
            <a:cxnLst/>
            <a:rect r="r" b="b" t="t" l="l"/>
            <a:pathLst>
              <a:path h="588052" w="858993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" t="0" r="-69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772199" y="567118"/>
            <a:ext cx="2487101" cy="435243"/>
          </a:xfrm>
          <a:custGeom>
            <a:avLst/>
            <a:gdLst/>
            <a:ahLst/>
            <a:cxnLst/>
            <a:rect r="r" b="b" t="t" l="l"/>
            <a:pathLst>
              <a:path h="435243" w="2487101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11061366" y="3699419"/>
            <a:ext cx="7350543" cy="5767786"/>
          </a:xfrm>
          <a:custGeom>
            <a:avLst/>
            <a:gdLst/>
            <a:ahLst/>
            <a:cxnLst/>
            <a:rect r="r" b="b" t="t" l="l"/>
            <a:pathLst>
              <a:path h="5767786" w="7350543">
                <a:moveTo>
                  <a:pt x="0" y="0"/>
                </a:moveTo>
                <a:lnTo>
                  <a:pt x="7350542" y="0"/>
                </a:lnTo>
                <a:lnTo>
                  <a:pt x="7350542" y="5767786"/>
                </a:lnTo>
                <a:lnTo>
                  <a:pt x="0" y="57677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9504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00000">
            <a:off x="-474206" y="3699419"/>
            <a:ext cx="7350543" cy="5767786"/>
          </a:xfrm>
          <a:custGeom>
            <a:avLst/>
            <a:gdLst/>
            <a:ahLst/>
            <a:cxnLst/>
            <a:rect r="r" b="b" t="t" l="l"/>
            <a:pathLst>
              <a:path h="5767786" w="7350543">
                <a:moveTo>
                  <a:pt x="0" y="0"/>
                </a:moveTo>
                <a:lnTo>
                  <a:pt x="7350543" y="0"/>
                </a:lnTo>
                <a:lnTo>
                  <a:pt x="7350543" y="5767786"/>
                </a:lnTo>
                <a:lnTo>
                  <a:pt x="0" y="57677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9504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5293580" y="3699419"/>
            <a:ext cx="7350543" cy="5767786"/>
          </a:xfrm>
          <a:custGeom>
            <a:avLst/>
            <a:gdLst/>
            <a:ahLst/>
            <a:cxnLst/>
            <a:rect r="r" b="b" t="t" l="l"/>
            <a:pathLst>
              <a:path h="5767786" w="7350543">
                <a:moveTo>
                  <a:pt x="0" y="0"/>
                </a:moveTo>
                <a:lnTo>
                  <a:pt x="7350542" y="0"/>
                </a:lnTo>
                <a:lnTo>
                  <a:pt x="7350542" y="5767786"/>
                </a:lnTo>
                <a:lnTo>
                  <a:pt x="0" y="57677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9504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997494" y="3719727"/>
            <a:ext cx="2407143" cy="1588218"/>
          </a:xfrm>
          <a:custGeom>
            <a:avLst/>
            <a:gdLst/>
            <a:ahLst/>
            <a:cxnLst/>
            <a:rect r="r" b="b" t="t" l="l"/>
            <a:pathLst>
              <a:path h="1588218" w="2407143">
                <a:moveTo>
                  <a:pt x="0" y="0"/>
                </a:moveTo>
                <a:lnTo>
                  <a:pt x="2407143" y="0"/>
                </a:lnTo>
                <a:lnTo>
                  <a:pt x="2407143" y="1588218"/>
                </a:lnTo>
                <a:lnTo>
                  <a:pt x="0" y="15882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5" r="0" b="-15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76858" y="6678874"/>
            <a:ext cx="4048414" cy="895904"/>
            <a:chOff x="0" y="0"/>
            <a:chExt cx="994088" cy="2199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94088" cy="219989"/>
            </a:xfrm>
            <a:custGeom>
              <a:avLst/>
              <a:gdLst/>
              <a:ahLst/>
              <a:cxnLst/>
              <a:rect r="r" b="b" t="t" l="l"/>
              <a:pathLst>
                <a:path h="219989" w="994088">
                  <a:moveTo>
                    <a:pt x="55458" y="0"/>
                  </a:moveTo>
                  <a:lnTo>
                    <a:pt x="938631" y="0"/>
                  </a:lnTo>
                  <a:cubicBezTo>
                    <a:pt x="969259" y="0"/>
                    <a:pt x="994088" y="24829"/>
                    <a:pt x="994088" y="55458"/>
                  </a:cubicBezTo>
                  <a:lnTo>
                    <a:pt x="994088" y="164532"/>
                  </a:lnTo>
                  <a:cubicBezTo>
                    <a:pt x="994088" y="195160"/>
                    <a:pt x="969259" y="219989"/>
                    <a:pt x="938631" y="219989"/>
                  </a:cubicBezTo>
                  <a:lnTo>
                    <a:pt x="55458" y="219989"/>
                  </a:lnTo>
                  <a:cubicBezTo>
                    <a:pt x="24829" y="219989"/>
                    <a:pt x="0" y="195160"/>
                    <a:pt x="0" y="164532"/>
                  </a:cubicBezTo>
                  <a:lnTo>
                    <a:pt x="0" y="55458"/>
                  </a:lnTo>
                  <a:cubicBezTo>
                    <a:pt x="0" y="24829"/>
                    <a:pt x="24829" y="0"/>
                    <a:pt x="5545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994088" cy="267614"/>
            </a:xfrm>
            <a:prstGeom prst="rect">
              <a:avLst/>
            </a:prstGeom>
          </p:spPr>
          <p:txBody>
            <a:bodyPr anchor="ctr" rtlCol="false" tIns="54488" lIns="54488" bIns="54488" rIns="54488"/>
            <a:lstStyle/>
            <a:p>
              <a:pPr algn="ctr">
                <a:lnSpc>
                  <a:spcPts val="268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524158" y="6831937"/>
            <a:ext cx="1676907" cy="589779"/>
          </a:xfrm>
          <a:custGeom>
            <a:avLst/>
            <a:gdLst/>
            <a:ahLst/>
            <a:cxnLst/>
            <a:rect r="r" b="b" t="t" l="l"/>
            <a:pathLst>
              <a:path h="589779" w="1676907">
                <a:moveTo>
                  <a:pt x="0" y="0"/>
                </a:moveTo>
                <a:lnTo>
                  <a:pt x="1676907" y="0"/>
                </a:lnTo>
                <a:lnTo>
                  <a:pt x="1676907" y="589778"/>
                </a:lnTo>
                <a:lnTo>
                  <a:pt x="0" y="5897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201065" y="6765658"/>
            <a:ext cx="1741838" cy="722337"/>
          </a:xfrm>
          <a:custGeom>
            <a:avLst/>
            <a:gdLst/>
            <a:ahLst/>
            <a:cxnLst/>
            <a:rect r="r" b="b" t="t" l="l"/>
            <a:pathLst>
              <a:path h="722337" w="1741838">
                <a:moveTo>
                  <a:pt x="0" y="0"/>
                </a:moveTo>
                <a:lnTo>
                  <a:pt x="1741838" y="0"/>
                </a:lnTo>
                <a:lnTo>
                  <a:pt x="1741838" y="722337"/>
                </a:lnTo>
                <a:lnTo>
                  <a:pt x="0" y="7223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631217" y="5714744"/>
            <a:ext cx="1139696" cy="706955"/>
          </a:xfrm>
          <a:custGeom>
            <a:avLst/>
            <a:gdLst/>
            <a:ahLst/>
            <a:cxnLst/>
            <a:rect r="r" b="b" t="t" l="l"/>
            <a:pathLst>
              <a:path h="706955" w="1139696">
                <a:moveTo>
                  <a:pt x="0" y="0"/>
                </a:moveTo>
                <a:lnTo>
                  <a:pt x="1139696" y="0"/>
                </a:lnTo>
                <a:lnTo>
                  <a:pt x="1139696" y="706955"/>
                </a:lnTo>
                <a:lnTo>
                  <a:pt x="0" y="7069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1" t="0" r="-131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543678" y="7676830"/>
            <a:ext cx="1056613" cy="844469"/>
          </a:xfrm>
          <a:custGeom>
            <a:avLst/>
            <a:gdLst/>
            <a:ahLst/>
            <a:cxnLst/>
            <a:rect r="r" b="b" t="t" l="l"/>
            <a:pathLst>
              <a:path h="844469" w="1056613">
                <a:moveTo>
                  <a:pt x="0" y="0"/>
                </a:moveTo>
                <a:lnTo>
                  <a:pt x="1056613" y="0"/>
                </a:lnTo>
                <a:lnTo>
                  <a:pt x="1056613" y="844469"/>
                </a:lnTo>
                <a:lnTo>
                  <a:pt x="0" y="8444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9256" t="-7015" r="-47670" b="-16183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543678" y="8738096"/>
            <a:ext cx="1144852" cy="494409"/>
          </a:xfrm>
          <a:custGeom>
            <a:avLst/>
            <a:gdLst/>
            <a:ahLst/>
            <a:cxnLst/>
            <a:rect r="r" b="b" t="t" l="l"/>
            <a:pathLst>
              <a:path h="494409" w="1144852">
                <a:moveTo>
                  <a:pt x="0" y="0"/>
                </a:moveTo>
                <a:lnTo>
                  <a:pt x="1144852" y="0"/>
                </a:lnTo>
                <a:lnTo>
                  <a:pt x="1144852" y="494409"/>
                </a:lnTo>
                <a:lnTo>
                  <a:pt x="0" y="4944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6877" t="-40496" r="-17165" b="-45737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67668" y="8738096"/>
            <a:ext cx="1791504" cy="516651"/>
          </a:xfrm>
          <a:custGeom>
            <a:avLst/>
            <a:gdLst/>
            <a:ahLst/>
            <a:cxnLst/>
            <a:rect r="r" b="b" t="t" l="l"/>
            <a:pathLst>
              <a:path h="516651" w="1791504">
                <a:moveTo>
                  <a:pt x="0" y="0"/>
                </a:moveTo>
                <a:lnTo>
                  <a:pt x="1791504" y="0"/>
                </a:lnTo>
                <a:lnTo>
                  <a:pt x="1791504" y="516651"/>
                </a:lnTo>
                <a:lnTo>
                  <a:pt x="0" y="51665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335" r="0" b="-335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67668" y="7680629"/>
            <a:ext cx="1692351" cy="770020"/>
          </a:xfrm>
          <a:custGeom>
            <a:avLst/>
            <a:gdLst/>
            <a:ahLst/>
            <a:cxnLst/>
            <a:rect r="r" b="b" t="t" l="l"/>
            <a:pathLst>
              <a:path h="770020" w="1692351">
                <a:moveTo>
                  <a:pt x="0" y="0"/>
                </a:moveTo>
                <a:lnTo>
                  <a:pt x="1692351" y="0"/>
                </a:lnTo>
                <a:lnTo>
                  <a:pt x="1692351" y="770020"/>
                </a:lnTo>
                <a:lnTo>
                  <a:pt x="0" y="77002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7136057" y="5293724"/>
            <a:ext cx="3665588" cy="448220"/>
            <a:chOff x="0" y="0"/>
            <a:chExt cx="900085" cy="1100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00085" cy="110060"/>
            </a:xfrm>
            <a:custGeom>
              <a:avLst/>
              <a:gdLst/>
              <a:ahLst/>
              <a:cxnLst/>
              <a:rect r="r" b="b" t="t" l="l"/>
              <a:pathLst>
                <a:path h="110060" w="900085">
                  <a:moveTo>
                    <a:pt x="33793" y="0"/>
                  </a:moveTo>
                  <a:lnTo>
                    <a:pt x="866292" y="0"/>
                  </a:lnTo>
                  <a:cubicBezTo>
                    <a:pt x="884956" y="0"/>
                    <a:pt x="900085" y="15130"/>
                    <a:pt x="900085" y="33793"/>
                  </a:cubicBezTo>
                  <a:lnTo>
                    <a:pt x="900085" y="76268"/>
                  </a:lnTo>
                  <a:cubicBezTo>
                    <a:pt x="900085" y="94931"/>
                    <a:pt x="884956" y="110060"/>
                    <a:pt x="866292" y="110060"/>
                  </a:cubicBezTo>
                  <a:lnTo>
                    <a:pt x="33793" y="110060"/>
                  </a:lnTo>
                  <a:cubicBezTo>
                    <a:pt x="15130" y="110060"/>
                    <a:pt x="0" y="94931"/>
                    <a:pt x="0" y="76268"/>
                  </a:cubicBezTo>
                  <a:lnTo>
                    <a:pt x="0" y="33793"/>
                  </a:lnTo>
                  <a:cubicBezTo>
                    <a:pt x="0" y="15130"/>
                    <a:pt x="15130" y="0"/>
                    <a:pt x="3379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900085" cy="157685"/>
            </a:xfrm>
            <a:prstGeom prst="rect">
              <a:avLst/>
            </a:prstGeom>
          </p:spPr>
          <p:txBody>
            <a:bodyPr anchor="ctr" rtlCol="false" tIns="54488" lIns="54488" bIns="54488" rIns="54488"/>
            <a:lstStyle/>
            <a:p>
              <a:pPr algn="ctr">
                <a:lnSpc>
                  <a:spcPts val="268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136057" y="3959266"/>
            <a:ext cx="3665588" cy="448220"/>
            <a:chOff x="0" y="0"/>
            <a:chExt cx="900085" cy="11006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00085" cy="110060"/>
            </a:xfrm>
            <a:custGeom>
              <a:avLst/>
              <a:gdLst/>
              <a:ahLst/>
              <a:cxnLst/>
              <a:rect r="r" b="b" t="t" l="l"/>
              <a:pathLst>
                <a:path h="110060" w="900085">
                  <a:moveTo>
                    <a:pt x="33793" y="0"/>
                  </a:moveTo>
                  <a:lnTo>
                    <a:pt x="866292" y="0"/>
                  </a:lnTo>
                  <a:cubicBezTo>
                    <a:pt x="884956" y="0"/>
                    <a:pt x="900085" y="15130"/>
                    <a:pt x="900085" y="33793"/>
                  </a:cubicBezTo>
                  <a:lnTo>
                    <a:pt x="900085" y="76268"/>
                  </a:lnTo>
                  <a:cubicBezTo>
                    <a:pt x="900085" y="94931"/>
                    <a:pt x="884956" y="110060"/>
                    <a:pt x="866292" y="110060"/>
                  </a:cubicBezTo>
                  <a:lnTo>
                    <a:pt x="33793" y="110060"/>
                  </a:lnTo>
                  <a:cubicBezTo>
                    <a:pt x="15130" y="110060"/>
                    <a:pt x="0" y="94931"/>
                    <a:pt x="0" y="76268"/>
                  </a:cubicBezTo>
                  <a:lnTo>
                    <a:pt x="0" y="33793"/>
                  </a:lnTo>
                  <a:cubicBezTo>
                    <a:pt x="0" y="15130"/>
                    <a:pt x="15130" y="0"/>
                    <a:pt x="3379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47625"/>
              <a:ext cx="900085" cy="157685"/>
            </a:xfrm>
            <a:prstGeom prst="rect">
              <a:avLst/>
            </a:prstGeom>
          </p:spPr>
          <p:txBody>
            <a:bodyPr anchor="ctr" rtlCol="false" tIns="54488" lIns="54488" bIns="54488" rIns="54488"/>
            <a:lstStyle/>
            <a:p>
              <a:pPr algn="ctr">
                <a:lnSpc>
                  <a:spcPts val="268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7136057" y="7277221"/>
            <a:ext cx="3665588" cy="448220"/>
            <a:chOff x="0" y="0"/>
            <a:chExt cx="900085" cy="11006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00085" cy="110060"/>
            </a:xfrm>
            <a:custGeom>
              <a:avLst/>
              <a:gdLst/>
              <a:ahLst/>
              <a:cxnLst/>
              <a:rect r="r" b="b" t="t" l="l"/>
              <a:pathLst>
                <a:path h="110060" w="900085">
                  <a:moveTo>
                    <a:pt x="33793" y="0"/>
                  </a:moveTo>
                  <a:lnTo>
                    <a:pt x="866292" y="0"/>
                  </a:lnTo>
                  <a:cubicBezTo>
                    <a:pt x="884956" y="0"/>
                    <a:pt x="900085" y="15130"/>
                    <a:pt x="900085" y="33793"/>
                  </a:cubicBezTo>
                  <a:lnTo>
                    <a:pt x="900085" y="76268"/>
                  </a:lnTo>
                  <a:cubicBezTo>
                    <a:pt x="900085" y="94931"/>
                    <a:pt x="884956" y="110060"/>
                    <a:pt x="866292" y="110060"/>
                  </a:cubicBezTo>
                  <a:lnTo>
                    <a:pt x="33793" y="110060"/>
                  </a:lnTo>
                  <a:cubicBezTo>
                    <a:pt x="15130" y="110060"/>
                    <a:pt x="0" y="94931"/>
                    <a:pt x="0" y="76268"/>
                  </a:cubicBezTo>
                  <a:lnTo>
                    <a:pt x="0" y="33793"/>
                  </a:lnTo>
                  <a:cubicBezTo>
                    <a:pt x="0" y="15130"/>
                    <a:pt x="15130" y="0"/>
                    <a:pt x="3379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900085" cy="157685"/>
            </a:xfrm>
            <a:prstGeom prst="rect">
              <a:avLst/>
            </a:prstGeom>
          </p:spPr>
          <p:txBody>
            <a:bodyPr anchor="ctr" rtlCol="false" tIns="54488" lIns="54488" bIns="54488" rIns="54488"/>
            <a:lstStyle/>
            <a:p>
              <a:pPr algn="ctr">
                <a:lnSpc>
                  <a:spcPts val="268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7136057" y="8537080"/>
            <a:ext cx="3665588" cy="448220"/>
            <a:chOff x="0" y="0"/>
            <a:chExt cx="900085" cy="11006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00085" cy="110060"/>
            </a:xfrm>
            <a:custGeom>
              <a:avLst/>
              <a:gdLst/>
              <a:ahLst/>
              <a:cxnLst/>
              <a:rect r="r" b="b" t="t" l="l"/>
              <a:pathLst>
                <a:path h="110060" w="900085">
                  <a:moveTo>
                    <a:pt x="33793" y="0"/>
                  </a:moveTo>
                  <a:lnTo>
                    <a:pt x="866292" y="0"/>
                  </a:lnTo>
                  <a:cubicBezTo>
                    <a:pt x="884956" y="0"/>
                    <a:pt x="900085" y="15130"/>
                    <a:pt x="900085" y="33793"/>
                  </a:cubicBezTo>
                  <a:lnTo>
                    <a:pt x="900085" y="76268"/>
                  </a:lnTo>
                  <a:cubicBezTo>
                    <a:pt x="900085" y="94931"/>
                    <a:pt x="884956" y="110060"/>
                    <a:pt x="866292" y="110060"/>
                  </a:cubicBezTo>
                  <a:lnTo>
                    <a:pt x="33793" y="110060"/>
                  </a:lnTo>
                  <a:cubicBezTo>
                    <a:pt x="15130" y="110060"/>
                    <a:pt x="0" y="94931"/>
                    <a:pt x="0" y="76268"/>
                  </a:cubicBezTo>
                  <a:lnTo>
                    <a:pt x="0" y="33793"/>
                  </a:lnTo>
                  <a:cubicBezTo>
                    <a:pt x="0" y="15130"/>
                    <a:pt x="15130" y="0"/>
                    <a:pt x="3379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900085" cy="157685"/>
            </a:xfrm>
            <a:prstGeom prst="rect">
              <a:avLst/>
            </a:prstGeom>
          </p:spPr>
          <p:txBody>
            <a:bodyPr anchor="ctr" rtlCol="false" tIns="54488" lIns="54488" bIns="54488" rIns="54488"/>
            <a:lstStyle/>
            <a:p>
              <a:pPr algn="ctr">
                <a:lnSpc>
                  <a:spcPts val="268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2939404" y="8537080"/>
            <a:ext cx="3665588" cy="448220"/>
            <a:chOff x="0" y="0"/>
            <a:chExt cx="900085" cy="11006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900085" cy="110060"/>
            </a:xfrm>
            <a:custGeom>
              <a:avLst/>
              <a:gdLst/>
              <a:ahLst/>
              <a:cxnLst/>
              <a:rect r="r" b="b" t="t" l="l"/>
              <a:pathLst>
                <a:path h="110060" w="900085">
                  <a:moveTo>
                    <a:pt x="33793" y="0"/>
                  </a:moveTo>
                  <a:lnTo>
                    <a:pt x="866292" y="0"/>
                  </a:lnTo>
                  <a:cubicBezTo>
                    <a:pt x="884956" y="0"/>
                    <a:pt x="900085" y="15130"/>
                    <a:pt x="900085" y="33793"/>
                  </a:cubicBezTo>
                  <a:lnTo>
                    <a:pt x="900085" y="76268"/>
                  </a:lnTo>
                  <a:cubicBezTo>
                    <a:pt x="900085" y="94931"/>
                    <a:pt x="884956" y="110060"/>
                    <a:pt x="866292" y="110060"/>
                  </a:cubicBezTo>
                  <a:lnTo>
                    <a:pt x="33793" y="110060"/>
                  </a:lnTo>
                  <a:cubicBezTo>
                    <a:pt x="15130" y="110060"/>
                    <a:pt x="0" y="94931"/>
                    <a:pt x="0" y="76268"/>
                  </a:cubicBezTo>
                  <a:lnTo>
                    <a:pt x="0" y="33793"/>
                  </a:lnTo>
                  <a:cubicBezTo>
                    <a:pt x="0" y="15130"/>
                    <a:pt x="15130" y="0"/>
                    <a:pt x="3379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900085" cy="157685"/>
            </a:xfrm>
            <a:prstGeom prst="rect">
              <a:avLst/>
            </a:prstGeom>
          </p:spPr>
          <p:txBody>
            <a:bodyPr anchor="ctr" rtlCol="false" tIns="54488" lIns="54488" bIns="54488" rIns="54488"/>
            <a:lstStyle/>
            <a:p>
              <a:pPr algn="ctr">
                <a:lnSpc>
                  <a:spcPts val="2689"/>
                </a:lnSpc>
              </a:pP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7136057" y="4711647"/>
            <a:ext cx="1420450" cy="305853"/>
          </a:xfrm>
          <a:custGeom>
            <a:avLst/>
            <a:gdLst/>
            <a:ahLst/>
            <a:cxnLst/>
            <a:rect r="r" b="b" t="t" l="l"/>
            <a:pathLst>
              <a:path h="305853" w="1420450">
                <a:moveTo>
                  <a:pt x="0" y="0"/>
                </a:moveTo>
                <a:lnTo>
                  <a:pt x="1420450" y="0"/>
                </a:lnTo>
                <a:lnTo>
                  <a:pt x="1420450" y="305852"/>
                </a:lnTo>
                <a:lnTo>
                  <a:pt x="0" y="3058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8717802" y="4676436"/>
            <a:ext cx="1252588" cy="329326"/>
          </a:xfrm>
          <a:custGeom>
            <a:avLst/>
            <a:gdLst/>
            <a:ahLst/>
            <a:cxnLst/>
            <a:rect r="r" b="b" t="t" l="l"/>
            <a:pathLst>
              <a:path h="329326" w="1252588">
                <a:moveTo>
                  <a:pt x="0" y="0"/>
                </a:moveTo>
                <a:lnTo>
                  <a:pt x="1252587" y="0"/>
                </a:lnTo>
                <a:lnTo>
                  <a:pt x="1252587" y="329326"/>
                </a:lnTo>
                <a:lnTo>
                  <a:pt x="0" y="3293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0131684" y="4688173"/>
            <a:ext cx="305853" cy="305853"/>
          </a:xfrm>
          <a:custGeom>
            <a:avLst/>
            <a:gdLst/>
            <a:ahLst/>
            <a:cxnLst/>
            <a:rect r="r" b="b" t="t" l="l"/>
            <a:pathLst>
              <a:path h="305853" w="305853">
                <a:moveTo>
                  <a:pt x="0" y="0"/>
                </a:moveTo>
                <a:lnTo>
                  <a:pt x="305853" y="0"/>
                </a:lnTo>
                <a:lnTo>
                  <a:pt x="305853" y="305853"/>
                </a:lnTo>
                <a:lnTo>
                  <a:pt x="0" y="30585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7244590" y="5911366"/>
            <a:ext cx="1516698" cy="326152"/>
          </a:xfrm>
          <a:custGeom>
            <a:avLst/>
            <a:gdLst/>
            <a:ahLst/>
            <a:cxnLst/>
            <a:rect r="r" b="b" t="t" l="l"/>
            <a:pathLst>
              <a:path h="326152" w="1516698">
                <a:moveTo>
                  <a:pt x="0" y="0"/>
                </a:moveTo>
                <a:lnTo>
                  <a:pt x="1516698" y="0"/>
                </a:lnTo>
                <a:lnTo>
                  <a:pt x="1516698" y="326152"/>
                </a:lnTo>
                <a:lnTo>
                  <a:pt x="0" y="32615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-74539" r="0" b="-85875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9355279" y="6459191"/>
            <a:ext cx="1305530" cy="417980"/>
          </a:xfrm>
          <a:custGeom>
            <a:avLst/>
            <a:gdLst/>
            <a:ahLst/>
            <a:cxnLst/>
            <a:rect r="r" b="b" t="t" l="l"/>
            <a:pathLst>
              <a:path h="417980" w="1305530">
                <a:moveTo>
                  <a:pt x="0" y="0"/>
                </a:moveTo>
                <a:lnTo>
                  <a:pt x="1305530" y="0"/>
                </a:lnTo>
                <a:lnTo>
                  <a:pt x="1305530" y="417980"/>
                </a:lnTo>
                <a:lnTo>
                  <a:pt x="0" y="41798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0565" t="-113564" r="-34335" b="-8637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8089243" y="6499707"/>
            <a:ext cx="1123161" cy="336949"/>
          </a:xfrm>
          <a:custGeom>
            <a:avLst/>
            <a:gdLst/>
            <a:ahLst/>
            <a:cxnLst/>
            <a:rect r="r" b="b" t="t" l="l"/>
            <a:pathLst>
              <a:path h="336949" w="1123161">
                <a:moveTo>
                  <a:pt x="0" y="0"/>
                </a:moveTo>
                <a:lnTo>
                  <a:pt x="1123161" y="0"/>
                </a:lnTo>
                <a:lnTo>
                  <a:pt x="1123161" y="336949"/>
                </a:lnTo>
                <a:lnTo>
                  <a:pt x="0" y="33694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-234" r="0" b="-234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7244590" y="6489348"/>
            <a:ext cx="701850" cy="347307"/>
          </a:xfrm>
          <a:custGeom>
            <a:avLst/>
            <a:gdLst/>
            <a:ahLst/>
            <a:cxnLst/>
            <a:rect r="r" b="b" t="t" l="l"/>
            <a:pathLst>
              <a:path h="347307" w="701850">
                <a:moveTo>
                  <a:pt x="0" y="0"/>
                </a:moveTo>
                <a:lnTo>
                  <a:pt x="701850" y="0"/>
                </a:lnTo>
                <a:lnTo>
                  <a:pt x="701850" y="347308"/>
                </a:lnTo>
                <a:lnTo>
                  <a:pt x="0" y="34730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-520" r="0" b="-52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9223017" y="5983269"/>
            <a:ext cx="1470095" cy="197328"/>
          </a:xfrm>
          <a:custGeom>
            <a:avLst/>
            <a:gdLst/>
            <a:ahLst/>
            <a:cxnLst/>
            <a:rect r="r" b="b" t="t" l="l"/>
            <a:pathLst>
              <a:path h="197328" w="1470095">
                <a:moveTo>
                  <a:pt x="0" y="0"/>
                </a:moveTo>
                <a:lnTo>
                  <a:pt x="1470095" y="0"/>
                </a:lnTo>
                <a:lnTo>
                  <a:pt x="1470095" y="197329"/>
                </a:lnTo>
                <a:lnTo>
                  <a:pt x="0" y="19732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128" t="0" r="-128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0085591" y="7833355"/>
            <a:ext cx="716055" cy="444169"/>
          </a:xfrm>
          <a:custGeom>
            <a:avLst/>
            <a:gdLst/>
            <a:ahLst/>
            <a:cxnLst/>
            <a:rect r="r" b="b" t="t" l="l"/>
            <a:pathLst>
              <a:path h="444169" w="716055">
                <a:moveTo>
                  <a:pt x="0" y="0"/>
                </a:moveTo>
                <a:lnTo>
                  <a:pt x="716054" y="0"/>
                </a:lnTo>
                <a:lnTo>
                  <a:pt x="716054" y="444169"/>
                </a:lnTo>
                <a:lnTo>
                  <a:pt x="0" y="44416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-24" r="0" b="-24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7136057" y="7926894"/>
            <a:ext cx="1571506" cy="321442"/>
          </a:xfrm>
          <a:custGeom>
            <a:avLst/>
            <a:gdLst/>
            <a:ahLst/>
            <a:cxnLst/>
            <a:rect r="r" b="b" t="t" l="l"/>
            <a:pathLst>
              <a:path h="321442" w="1571506">
                <a:moveTo>
                  <a:pt x="0" y="0"/>
                </a:moveTo>
                <a:lnTo>
                  <a:pt x="1571506" y="0"/>
                </a:lnTo>
                <a:lnTo>
                  <a:pt x="1571506" y="321442"/>
                </a:lnTo>
                <a:lnTo>
                  <a:pt x="0" y="321442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-105601" r="0" b="-98188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8790250" y="7678573"/>
            <a:ext cx="1215107" cy="753732"/>
          </a:xfrm>
          <a:custGeom>
            <a:avLst/>
            <a:gdLst/>
            <a:ahLst/>
            <a:cxnLst/>
            <a:rect r="r" b="b" t="t" l="l"/>
            <a:pathLst>
              <a:path h="753732" w="1215107">
                <a:moveTo>
                  <a:pt x="0" y="0"/>
                </a:moveTo>
                <a:lnTo>
                  <a:pt x="1215107" y="0"/>
                </a:lnTo>
                <a:lnTo>
                  <a:pt x="1215107" y="753732"/>
                </a:lnTo>
                <a:lnTo>
                  <a:pt x="0" y="753732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-16" r="0" b="-16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8650823" y="9223426"/>
            <a:ext cx="859099" cy="481095"/>
          </a:xfrm>
          <a:custGeom>
            <a:avLst/>
            <a:gdLst/>
            <a:ahLst/>
            <a:cxnLst/>
            <a:rect r="r" b="b" t="t" l="l"/>
            <a:pathLst>
              <a:path h="481095" w="859099">
                <a:moveTo>
                  <a:pt x="0" y="0"/>
                </a:moveTo>
                <a:lnTo>
                  <a:pt x="859099" y="0"/>
                </a:lnTo>
                <a:lnTo>
                  <a:pt x="859099" y="481095"/>
                </a:lnTo>
                <a:lnTo>
                  <a:pt x="0" y="48109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-170" r="0" b="-17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3226966" y="3560801"/>
            <a:ext cx="3072815" cy="1906070"/>
          </a:xfrm>
          <a:custGeom>
            <a:avLst/>
            <a:gdLst/>
            <a:ahLst/>
            <a:cxnLst/>
            <a:rect r="r" b="b" t="t" l="l"/>
            <a:pathLst>
              <a:path h="1906070" w="3072815">
                <a:moveTo>
                  <a:pt x="0" y="0"/>
                </a:moveTo>
                <a:lnTo>
                  <a:pt x="3072815" y="0"/>
                </a:lnTo>
                <a:lnTo>
                  <a:pt x="3072815" y="1906070"/>
                </a:lnTo>
                <a:lnTo>
                  <a:pt x="0" y="190607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-30" t="0" r="-3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13047067" y="6303052"/>
            <a:ext cx="3432614" cy="2129253"/>
          </a:xfrm>
          <a:custGeom>
            <a:avLst/>
            <a:gdLst/>
            <a:ahLst/>
            <a:cxnLst/>
            <a:rect r="r" b="b" t="t" l="l"/>
            <a:pathLst>
              <a:path h="2129253" w="3432614">
                <a:moveTo>
                  <a:pt x="0" y="0"/>
                </a:moveTo>
                <a:lnTo>
                  <a:pt x="3432614" y="0"/>
                </a:lnTo>
                <a:lnTo>
                  <a:pt x="3432614" y="2129253"/>
                </a:lnTo>
                <a:lnTo>
                  <a:pt x="0" y="2129253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-75" t="0" r="-75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2826980" y="5562776"/>
            <a:ext cx="3872787" cy="979027"/>
          </a:xfrm>
          <a:custGeom>
            <a:avLst/>
            <a:gdLst/>
            <a:ahLst/>
            <a:cxnLst/>
            <a:rect r="r" b="b" t="t" l="l"/>
            <a:pathLst>
              <a:path h="979027" w="3872787">
                <a:moveTo>
                  <a:pt x="0" y="0"/>
                </a:moveTo>
                <a:lnTo>
                  <a:pt x="3872787" y="0"/>
                </a:lnTo>
                <a:lnTo>
                  <a:pt x="3872787" y="979027"/>
                </a:lnTo>
                <a:lnTo>
                  <a:pt x="0" y="979027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14116536" y="9223426"/>
            <a:ext cx="1240202" cy="655757"/>
          </a:xfrm>
          <a:custGeom>
            <a:avLst/>
            <a:gdLst/>
            <a:ahLst/>
            <a:cxnLst/>
            <a:rect r="r" b="b" t="t" l="l"/>
            <a:pathLst>
              <a:path h="655757" w="1240202">
                <a:moveTo>
                  <a:pt x="0" y="0"/>
                </a:moveTo>
                <a:lnTo>
                  <a:pt x="1240202" y="0"/>
                </a:lnTo>
                <a:lnTo>
                  <a:pt x="1240202" y="655757"/>
                </a:lnTo>
                <a:lnTo>
                  <a:pt x="0" y="655757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4" id="54"/>
          <p:cNvSpPr txBox="true"/>
          <p:nvPr/>
        </p:nvSpPr>
        <p:spPr>
          <a:xfrm rot="0">
            <a:off x="1792355" y="7325747"/>
            <a:ext cx="1057826" cy="95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"/>
              </a:lnSpc>
              <a:spcBef>
                <a:spcPct val="0"/>
              </a:spcBef>
            </a:pPr>
            <a:r>
              <a:rPr lang="en-US" b="true" sz="53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VISITOR MANAGEMENT SYSTEM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2986918" y="2006473"/>
            <a:ext cx="618794" cy="777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9"/>
              </a:lnSpc>
              <a:spcBef>
                <a:spcPct val="0"/>
              </a:spcBef>
            </a:pPr>
            <a:r>
              <a:rPr lang="en-US" b="true" sz="54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IT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6233892" y="2137799"/>
            <a:ext cx="5346248" cy="486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  <a:spcBef>
                <a:spcPct val="0"/>
              </a:spcBef>
            </a:pPr>
            <a:r>
              <a:rPr lang="en-US" b="true" sz="339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Security System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1947994" y="2137799"/>
            <a:ext cx="5346248" cy="486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3"/>
              </a:lnSpc>
              <a:spcBef>
                <a:spcPct val="0"/>
              </a:spcBef>
            </a:pPr>
            <a:r>
              <a:rPr lang="en-US" b="true" sz="339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Safety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7446835" y="4017991"/>
            <a:ext cx="3044031" cy="28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Video Management Software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8087375" y="5352450"/>
            <a:ext cx="1762952" cy="28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CCTV Equipment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8151289" y="7335947"/>
            <a:ext cx="1635125" cy="28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Intrusion Alarm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8183865" y="8595806"/>
            <a:ext cx="1569971" cy="28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Access Control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5759996"/>
            <a:chOff x="0" y="0"/>
            <a:chExt cx="24384000" cy="767999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4384000" cy="7679994"/>
              <a:chOff x="0" y="0"/>
              <a:chExt cx="4816593" cy="1517036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816592" cy="1517036"/>
              </a:xfrm>
              <a:custGeom>
                <a:avLst/>
                <a:gdLst/>
                <a:ahLst/>
                <a:cxnLst/>
                <a:rect r="r" b="b" t="t" l="l"/>
                <a:pathLst>
                  <a:path h="1517036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517036"/>
                    </a:lnTo>
                    <a:lnTo>
                      <a:pt x="0" y="1517036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8575"/>
                <a:ext cx="4816593" cy="14884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0" cy="7679994"/>
            </a:xfrm>
            <a:custGeom>
              <a:avLst/>
              <a:gdLst/>
              <a:ahLst/>
              <a:cxnLst/>
              <a:rect r="r" b="b" t="t" l="l"/>
              <a:pathLst>
                <a:path h="7679994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79994"/>
                  </a:lnTo>
                  <a:lnTo>
                    <a:pt x="0" y="7679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30484" t="-88268" r="0" b="-88268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258473" y="7045033"/>
            <a:ext cx="7172272" cy="1990305"/>
          </a:xfrm>
          <a:custGeom>
            <a:avLst/>
            <a:gdLst/>
            <a:ahLst/>
            <a:cxnLst/>
            <a:rect r="r" b="b" t="t" l="l"/>
            <a:pathLst>
              <a:path h="1990305" w="7172272">
                <a:moveTo>
                  <a:pt x="0" y="0"/>
                </a:moveTo>
                <a:lnTo>
                  <a:pt x="7172272" y="0"/>
                </a:lnTo>
                <a:lnTo>
                  <a:pt x="7172272" y="1990305"/>
                </a:lnTo>
                <a:lnTo>
                  <a:pt x="0" y="19903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615928" y="7576606"/>
            <a:ext cx="6984566" cy="979557"/>
            <a:chOff x="0" y="0"/>
            <a:chExt cx="9312755" cy="130607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606173" y="0"/>
              <a:ext cx="4706582" cy="1306076"/>
            </a:xfrm>
            <a:custGeom>
              <a:avLst/>
              <a:gdLst/>
              <a:ahLst/>
              <a:cxnLst/>
              <a:rect r="r" b="b" t="t" l="l"/>
              <a:pathLst>
                <a:path h="1306076" w="4706582">
                  <a:moveTo>
                    <a:pt x="0" y="0"/>
                  </a:moveTo>
                  <a:lnTo>
                    <a:pt x="4706582" y="0"/>
                  </a:lnTo>
                  <a:lnTo>
                    <a:pt x="4706582" y="1306076"/>
                  </a:lnTo>
                  <a:lnTo>
                    <a:pt x="0" y="1306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06582" cy="1306076"/>
            </a:xfrm>
            <a:custGeom>
              <a:avLst/>
              <a:gdLst/>
              <a:ahLst/>
              <a:cxnLst/>
              <a:rect r="r" b="b" t="t" l="l"/>
              <a:pathLst>
                <a:path h="1306076" w="4706582">
                  <a:moveTo>
                    <a:pt x="0" y="0"/>
                  </a:moveTo>
                  <a:lnTo>
                    <a:pt x="4706582" y="0"/>
                  </a:lnTo>
                  <a:lnTo>
                    <a:pt x="4706582" y="1306076"/>
                  </a:lnTo>
                  <a:lnTo>
                    <a:pt x="0" y="1306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74089" y="1538811"/>
            <a:ext cx="18636178" cy="7719489"/>
            <a:chOff x="0" y="0"/>
            <a:chExt cx="24848237" cy="1029265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848186" cy="10292658"/>
            </a:xfrm>
            <a:custGeom>
              <a:avLst/>
              <a:gdLst/>
              <a:ahLst/>
              <a:cxnLst/>
              <a:rect r="r" b="b" t="t" l="l"/>
              <a:pathLst>
                <a:path h="10292658" w="24848186">
                  <a:moveTo>
                    <a:pt x="0" y="0"/>
                  </a:moveTo>
                  <a:lnTo>
                    <a:pt x="24848186" y="0"/>
                  </a:lnTo>
                  <a:lnTo>
                    <a:pt x="24848186" y="10292658"/>
                  </a:lnTo>
                  <a:lnTo>
                    <a:pt x="0" y="10292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3598" r="0" b="-2198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6954495" y="7538506"/>
            <a:ext cx="3529936" cy="979557"/>
          </a:xfrm>
          <a:custGeom>
            <a:avLst/>
            <a:gdLst/>
            <a:ahLst/>
            <a:cxnLst/>
            <a:rect r="r" b="b" t="t" l="l"/>
            <a:pathLst>
              <a:path h="979557" w="3529936">
                <a:moveTo>
                  <a:pt x="0" y="0"/>
                </a:moveTo>
                <a:lnTo>
                  <a:pt x="3529936" y="0"/>
                </a:lnTo>
                <a:lnTo>
                  <a:pt x="3529936" y="979557"/>
                </a:lnTo>
                <a:lnTo>
                  <a:pt x="0" y="979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37" t="-45004" r="-12254" b="-33264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18288000" cy="5512747"/>
            <a:chOff x="0" y="0"/>
            <a:chExt cx="24384000" cy="735033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4384000" cy="7350330"/>
              <a:chOff x="0" y="0"/>
              <a:chExt cx="4816593" cy="1451917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816592" cy="1451917"/>
              </a:xfrm>
              <a:custGeom>
                <a:avLst/>
                <a:gdLst/>
                <a:ahLst/>
                <a:cxnLst/>
                <a:rect r="r" b="b" t="t" l="l"/>
                <a:pathLst>
                  <a:path h="1451917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451917"/>
                    </a:lnTo>
                    <a:lnTo>
                      <a:pt x="0" y="1451917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8575"/>
                <a:ext cx="4816593" cy="14233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0" cy="7350330"/>
            </a:xfrm>
            <a:custGeom>
              <a:avLst/>
              <a:gdLst/>
              <a:ahLst/>
              <a:cxnLst/>
              <a:rect r="r" b="b" t="t" l="l"/>
              <a:pathLst>
                <a:path h="735033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350330"/>
                  </a:lnTo>
                  <a:lnTo>
                    <a:pt x="0" y="73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0" t="-55327" r="0" b="-55327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00978" y="3460683"/>
            <a:ext cx="14884138" cy="6210941"/>
            <a:chOff x="0" y="0"/>
            <a:chExt cx="19845518" cy="828125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860045" y="5501188"/>
              <a:ext cx="10018256" cy="2780066"/>
            </a:xfrm>
            <a:custGeom>
              <a:avLst/>
              <a:gdLst/>
              <a:ahLst/>
              <a:cxnLst/>
              <a:rect r="r" b="b" t="t" l="l"/>
              <a:pathLst>
                <a:path h="2780066" w="10018256">
                  <a:moveTo>
                    <a:pt x="0" y="0"/>
                  </a:moveTo>
                  <a:lnTo>
                    <a:pt x="10018256" y="0"/>
                  </a:lnTo>
                  <a:lnTo>
                    <a:pt x="10018256" y="2780066"/>
                  </a:lnTo>
                  <a:lnTo>
                    <a:pt x="0" y="2780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827262" y="5501188"/>
              <a:ext cx="10018256" cy="2780066"/>
            </a:xfrm>
            <a:custGeom>
              <a:avLst/>
              <a:gdLst/>
              <a:ahLst/>
              <a:cxnLst/>
              <a:rect r="r" b="b" t="t" l="l"/>
              <a:pathLst>
                <a:path h="2780066" w="10018256">
                  <a:moveTo>
                    <a:pt x="0" y="0"/>
                  </a:moveTo>
                  <a:lnTo>
                    <a:pt x="10018256" y="0"/>
                  </a:lnTo>
                  <a:lnTo>
                    <a:pt x="10018256" y="2780066"/>
                  </a:lnTo>
                  <a:lnTo>
                    <a:pt x="0" y="2780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845518" cy="7773041"/>
            </a:xfrm>
            <a:custGeom>
              <a:avLst/>
              <a:gdLst/>
              <a:ahLst/>
              <a:cxnLst/>
              <a:rect r="r" b="b" t="t" l="l"/>
              <a:pathLst>
                <a:path h="7773041" w="19845518">
                  <a:moveTo>
                    <a:pt x="0" y="0"/>
                  </a:moveTo>
                  <a:lnTo>
                    <a:pt x="19845518" y="0"/>
                  </a:lnTo>
                  <a:lnTo>
                    <a:pt x="19845518" y="7773041"/>
                  </a:lnTo>
                  <a:lnTo>
                    <a:pt x="0" y="7773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66325" r="-53900" b="-54695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37" t="-45004" r="-12254" b="-33264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648927" y="1525916"/>
            <a:ext cx="9410960" cy="1423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00"/>
              </a:lnSpc>
              <a:spcBef>
                <a:spcPct val="0"/>
              </a:spcBef>
            </a:pPr>
            <a:r>
              <a:rPr lang="en-US" b="true" sz="9900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Devices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844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6842038"/>
            <a:ext cx="18288000" cy="5512747"/>
            <a:chOff x="0" y="0"/>
            <a:chExt cx="24384000" cy="735033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350330"/>
              <a:chOff x="0" y="0"/>
              <a:chExt cx="4816593" cy="1451917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1451917"/>
              </a:xfrm>
              <a:custGeom>
                <a:avLst/>
                <a:gdLst/>
                <a:ahLst/>
                <a:cxnLst/>
                <a:rect r="r" b="b" t="t" l="l"/>
                <a:pathLst>
                  <a:path h="1451917" w="4816592">
                    <a:moveTo>
                      <a:pt x="42333" y="0"/>
                    </a:moveTo>
                    <a:lnTo>
                      <a:pt x="4774259" y="0"/>
                    </a:lnTo>
                    <a:cubicBezTo>
                      <a:pt x="4785487" y="0"/>
                      <a:pt x="4796254" y="4460"/>
                      <a:pt x="4804193" y="12399"/>
                    </a:cubicBezTo>
                    <a:cubicBezTo>
                      <a:pt x="4812132" y="20338"/>
                      <a:pt x="4816592" y="31106"/>
                      <a:pt x="4816592" y="42333"/>
                    </a:cubicBezTo>
                    <a:lnTo>
                      <a:pt x="4816592" y="1409584"/>
                    </a:lnTo>
                    <a:cubicBezTo>
                      <a:pt x="4816592" y="1420811"/>
                      <a:pt x="4812132" y="1431579"/>
                      <a:pt x="4804193" y="1439518"/>
                    </a:cubicBezTo>
                    <a:cubicBezTo>
                      <a:pt x="4796254" y="1447457"/>
                      <a:pt x="4785487" y="1451917"/>
                      <a:pt x="4774259" y="1451917"/>
                    </a:cubicBezTo>
                    <a:lnTo>
                      <a:pt x="42333" y="1451917"/>
                    </a:lnTo>
                    <a:cubicBezTo>
                      <a:pt x="31106" y="1451917"/>
                      <a:pt x="20338" y="1447457"/>
                      <a:pt x="12399" y="1439518"/>
                    </a:cubicBezTo>
                    <a:cubicBezTo>
                      <a:pt x="4460" y="1431579"/>
                      <a:pt x="0" y="1420811"/>
                      <a:pt x="0" y="1409584"/>
                    </a:cubicBezTo>
                    <a:lnTo>
                      <a:pt x="0" y="42333"/>
                    </a:lnTo>
                    <a:cubicBezTo>
                      <a:pt x="0" y="31106"/>
                      <a:pt x="4460" y="20338"/>
                      <a:pt x="12399" y="12399"/>
                    </a:cubicBezTo>
                    <a:cubicBezTo>
                      <a:pt x="20338" y="4460"/>
                      <a:pt x="31106" y="0"/>
                      <a:pt x="42333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28575"/>
                <a:ext cx="4816593" cy="14233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84000" cy="7350330"/>
            </a:xfrm>
            <a:custGeom>
              <a:avLst/>
              <a:gdLst/>
              <a:ahLst/>
              <a:cxnLst/>
              <a:rect r="r" b="b" t="t" l="l"/>
              <a:pathLst>
                <a:path h="735033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350330"/>
                  </a:lnTo>
                  <a:lnTo>
                    <a:pt x="0" y="73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0" t="-55327" r="0" b="-55327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465533" y="6880846"/>
            <a:ext cx="15793767" cy="4754908"/>
          </a:xfrm>
          <a:custGeom>
            <a:avLst/>
            <a:gdLst/>
            <a:ahLst/>
            <a:cxnLst/>
            <a:rect r="r" b="b" t="t" l="l"/>
            <a:pathLst>
              <a:path h="4754908" w="15793767">
                <a:moveTo>
                  <a:pt x="0" y="0"/>
                </a:moveTo>
                <a:lnTo>
                  <a:pt x="15793767" y="0"/>
                </a:lnTo>
                <a:lnTo>
                  <a:pt x="15793767" y="4754908"/>
                </a:lnTo>
                <a:lnTo>
                  <a:pt x="0" y="4754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679" t="-56036" r="-9516" b="-7040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71307" y="3911606"/>
            <a:ext cx="15745386" cy="5122368"/>
          </a:xfrm>
          <a:custGeom>
            <a:avLst/>
            <a:gdLst/>
            <a:ahLst/>
            <a:cxnLst/>
            <a:rect r="r" b="b" t="t" l="l"/>
            <a:pathLst>
              <a:path h="5122368" w="15745386">
                <a:moveTo>
                  <a:pt x="0" y="0"/>
                </a:moveTo>
                <a:lnTo>
                  <a:pt x="15745386" y="0"/>
                </a:lnTo>
                <a:lnTo>
                  <a:pt x="15745386" y="5122368"/>
                </a:lnTo>
                <a:lnTo>
                  <a:pt x="0" y="51223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965" t="-63183" r="-12333" b="-534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837" t="-45004" r="-12254" b="-33264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834426" y="831184"/>
            <a:ext cx="2619148" cy="791285"/>
          </a:xfrm>
          <a:custGeom>
            <a:avLst/>
            <a:gdLst/>
            <a:ahLst/>
            <a:cxnLst/>
            <a:rect r="r" b="b" t="t" l="l"/>
            <a:pathLst>
              <a:path h="791285" w="2619148">
                <a:moveTo>
                  <a:pt x="0" y="0"/>
                </a:moveTo>
                <a:lnTo>
                  <a:pt x="2619148" y="0"/>
                </a:lnTo>
                <a:lnTo>
                  <a:pt x="2619148" y="791284"/>
                </a:lnTo>
                <a:lnTo>
                  <a:pt x="0" y="7912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65499" r="0" b="-65499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349096" y="1711803"/>
            <a:ext cx="9589807" cy="82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b="true" sz="5832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INTRUSION </a:t>
            </a:r>
            <a:r>
              <a:rPr lang="en-US" b="true" sz="5832">
                <a:solidFill>
                  <a:srgbClr val="115793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PROTECTION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349096" y="2564776"/>
            <a:ext cx="9589807" cy="39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Wireless Security Device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6564455">
            <a:off x="1975158" y="4045973"/>
            <a:ext cx="12125343" cy="1970368"/>
          </a:xfrm>
          <a:custGeom>
            <a:avLst/>
            <a:gdLst/>
            <a:ahLst/>
            <a:cxnLst/>
            <a:rect r="r" b="b" t="t" l="l"/>
            <a:pathLst>
              <a:path h="1970368" w="12125343">
                <a:moveTo>
                  <a:pt x="0" y="0"/>
                </a:moveTo>
                <a:lnTo>
                  <a:pt x="12125342" y="0"/>
                </a:lnTo>
                <a:lnTo>
                  <a:pt x="12125342" y="1970368"/>
                </a:lnTo>
                <a:lnTo>
                  <a:pt x="0" y="19703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010154" y="-353274"/>
            <a:ext cx="15650848" cy="10768862"/>
            <a:chOff x="0" y="0"/>
            <a:chExt cx="885958" cy="6096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85958" cy="609600"/>
            </a:xfrm>
            <a:custGeom>
              <a:avLst/>
              <a:gdLst/>
              <a:ahLst/>
              <a:cxnLst/>
              <a:rect r="r" b="b" t="t" l="l"/>
              <a:pathLst>
                <a:path h="609600" w="885958">
                  <a:moveTo>
                    <a:pt x="203200" y="0"/>
                  </a:moveTo>
                  <a:lnTo>
                    <a:pt x="885958" y="0"/>
                  </a:lnTo>
                  <a:lnTo>
                    <a:pt x="682758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5DDA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101600" y="-47625"/>
              <a:ext cx="682758" cy="657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8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430016" y="1705068"/>
            <a:ext cx="13427967" cy="7553232"/>
          </a:xfrm>
          <a:custGeom>
            <a:avLst/>
            <a:gdLst/>
            <a:ahLst/>
            <a:cxnLst/>
            <a:rect r="r" b="b" t="t" l="l"/>
            <a:pathLst>
              <a:path h="7553232" w="13427967">
                <a:moveTo>
                  <a:pt x="0" y="0"/>
                </a:moveTo>
                <a:lnTo>
                  <a:pt x="13427968" y="0"/>
                </a:lnTo>
                <a:lnTo>
                  <a:pt x="13427968" y="7553232"/>
                </a:lnTo>
                <a:lnTo>
                  <a:pt x="0" y="75532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837" t="-45004" r="-12254" b="-33264"/>
            </a:stretch>
          </a:blipFill>
        </p:spPr>
      </p:sp>
      <p:sp>
        <p:nvSpPr>
          <p:cNvPr name="TextBox 9" id="9"/>
          <p:cNvSpPr txBox="true"/>
          <p:nvPr/>
        </p:nvSpPr>
        <p:spPr>
          <a:xfrm rot="-5400000">
            <a:off x="14910070" y="4434460"/>
            <a:ext cx="3775019" cy="1193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3"/>
              </a:lnSpc>
              <a:spcBef>
                <a:spcPct val="0"/>
              </a:spcBef>
            </a:pPr>
            <a:r>
              <a:rPr lang="en-US" b="true" sz="8393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Fitur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-5400000">
            <a:off x="463681" y="4747858"/>
            <a:ext cx="2619148" cy="791285"/>
          </a:xfrm>
          <a:custGeom>
            <a:avLst/>
            <a:gdLst/>
            <a:ahLst/>
            <a:cxnLst/>
            <a:rect r="r" b="b" t="t" l="l"/>
            <a:pathLst>
              <a:path h="791285" w="2619148">
                <a:moveTo>
                  <a:pt x="0" y="0"/>
                </a:moveTo>
                <a:lnTo>
                  <a:pt x="2619149" y="0"/>
                </a:lnTo>
                <a:lnTo>
                  <a:pt x="2619149" y="791284"/>
                </a:lnTo>
                <a:lnTo>
                  <a:pt x="0" y="7912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65499" r="0" b="-65499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844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6842038"/>
            <a:ext cx="18288000" cy="5512747"/>
            <a:chOff x="0" y="0"/>
            <a:chExt cx="24384000" cy="735033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350330"/>
              <a:chOff x="0" y="0"/>
              <a:chExt cx="4816593" cy="1451917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1451917"/>
              </a:xfrm>
              <a:custGeom>
                <a:avLst/>
                <a:gdLst/>
                <a:ahLst/>
                <a:cxnLst/>
                <a:rect r="r" b="b" t="t" l="l"/>
                <a:pathLst>
                  <a:path h="1451917" w="4816592">
                    <a:moveTo>
                      <a:pt x="42333" y="0"/>
                    </a:moveTo>
                    <a:lnTo>
                      <a:pt x="4774259" y="0"/>
                    </a:lnTo>
                    <a:cubicBezTo>
                      <a:pt x="4785487" y="0"/>
                      <a:pt x="4796254" y="4460"/>
                      <a:pt x="4804193" y="12399"/>
                    </a:cubicBezTo>
                    <a:cubicBezTo>
                      <a:pt x="4812132" y="20338"/>
                      <a:pt x="4816592" y="31106"/>
                      <a:pt x="4816592" y="42333"/>
                    </a:cubicBezTo>
                    <a:lnTo>
                      <a:pt x="4816592" y="1409584"/>
                    </a:lnTo>
                    <a:cubicBezTo>
                      <a:pt x="4816592" y="1420811"/>
                      <a:pt x="4812132" y="1431579"/>
                      <a:pt x="4804193" y="1439518"/>
                    </a:cubicBezTo>
                    <a:cubicBezTo>
                      <a:pt x="4796254" y="1447457"/>
                      <a:pt x="4785487" y="1451917"/>
                      <a:pt x="4774259" y="1451917"/>
                    </a:cubicBezTo>
                    <a:lnTo>
                      <a:pt x="42333" y="1451917"/>
                    </a:lnTo>
                    <a:cubicBezTo>
                      <a:pt x="31106" y="1451917"/>
                      <a:pt x="20338" y="1447457"/>
                      <a:pt x="12399" y="1439518"/>
                    </a:cubicBezTo>
                    <a:cubicBezTo>
                      <a:pt x="4460" y="1431579"/>
                      <a:pt x="0" y="1420811"/>
                      <a:pt x="0" y="1409584"/>
                    </a:cubicBezTo>
                    <a:lnTo>
                      <a:pt x="0" y="42333"/>
                    </a:lnTo>
                    <a:cubicBezTo>
                      <a:pt x="0" y="31106"/>
                      <a:pt x="4460" y="20338"/>
                      <a:pt x="12399" y="12399"/>
                    </a:cubicBezTo>
                    <a:cubicBezTo>
                      <a:pt x="20338" y="4460"/>
                      <a:pt x="31106" y="0"/>
                      <a:pt x="42333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28575"/>
                <a:ext cx="4816593" cy="14233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84000" cy="7350330"/>
            </a:xfrm>
            <a:custGeom>
              <a:avLst/>
              <a:gdLst/>
              <a:ahLst/>
              <a:cxnLst/>
              <a:rect r="r" b="b" t="t" l="l"/>
              <a:pathLst>
                <a:path h="735033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350330"/>
                  </a:lnTo>
                  <a:lnTo>
                    <a:pt x="0" y="73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0" t="-55327" r="0" b="-55327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837" t="-45004" r="-12254" b="-33264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510104">
            <a:off x="2514164" y="3639725"/>
            <a:ext cx="12888721" cy="9664544"/>
          </a:xfrm>
          <a:custGeom>
            <a:avLst/>
            <a:gdLst/>
            <a:ahLst/>
            <a:cxnLst/>
            <a:rect r="r" b="b" t="t" l="l"/>
            <a:pathLst>
              <a:path h="9664544" w="12888721">
                <a:moveTo>
                  <a:pt x="0" y="0"/>
                </a:moveTo>
                <a:lnTo>
                  <a:pt x="12888721" y="0"/>
                </a:lnTo>
                <a:lnTo>
                  <a:pt x="12888721" y="9664544"/>
                </a:lnTo>
                <a:lnTo>
                  <a:pt x="0" y="96645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080" t="0" r="-15225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-209008">
            <a:off x="1826078" y="3894791"/>
            <a:ext cx="14635844" cy="4670285"/>
          </a:xfrm>
          <a:custGeom>
            <a:avLst/>
            <a:gdLst/>
            <a:ahLst/>
            <a:cxnLst/>
            <a:rect r="r" b="b" t="t" l="l"/>
            <a:pathLst>
              <a:path h="4670285" w="14635844">
                <a:moveTo>
                  <a:pt x="0" y="0"/>
                </a:moveTo>
                <a:lnTo>
                  <a:pt x="14635844" y="0"/>
                </a:lnTo>
                <a:lnTo>
                  <a:pt x="14635844" y="4670285"/>
                </a:lnTo>
                <a:lnTo>
                  <a:pt x="0" y="46702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567" t="-68475" r="-12973" b="-56349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349096" y="2564776"/>
            <a:ext cx="9589807" cy="39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Wired Security Device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349096" y="1711803"/>
            <a:ext cx="9589807" cy="82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b="true" sz="5832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VIDEO </a:t>
            </a:r>
            <a:r>
              <a:rPr lang="en-US" b="true" sz="5832">
                <a:solidFill>
                  <a:srgbClr val="115793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SURVEILLANCE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834426" y="831184"/>
            <a:ext cx="2619148" cy="791285"/>
          </a:xfrm>
          <a:custGeom>
            <a:avLst/>
            <a:gdLst/>
            <a:ahLst/>
            <a:cxnLst/>
            <a:rect r="r" b="b" t="t" l="l"/>
            <a:pathLst>
              <a:path h="791285" w="2619148">
                <a:moveTo>
                  <a:pt x="0" y="0"/>
                </a:moveTo>
                <a:lnTo>
                  <a:pt x="2619148" y="0"/>
                </a:lnTo>
                <a:lnTo>
                  <a:pt x="2619148" y="791284"/>
                </a:lnTo>
                <a:lnTo>
                  <a:pt x="0" y="7912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65499" r="0" b="-65499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18288000" cy="5512747"/>
            <a:chOff x="0" y="0"/>
            <a:chExt cx="24384000" cy="735033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4384000" cy="7350330"/>
              <a:chOff x="0" y="0"/>
              <a:chExt cx="4816593" cy="1451917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816592" cy="1451917"/>
              </a:xfrm>
              <a:custGeom>
                <a:avLst/>
                <a:gdLst/>
                <a:ahLst/>
                <a:cxnLst/>
                <a:rect r="r" b="b" t="t" l="l"/>
                <a:pathLst>
                  <a:path h="1451917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451917"/>
                    </a:lnTo>
                    <a:lnTo>
                      <a:pt x="0" y="1451917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8575"/>
                <a:ext cx="4816593" cy="14233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0" cy="7350330"/>
            </a:xfrm>
            <a:custGeom>
              <a:avLst/>
              <a:gdLst/>
              <a:ahLst/>
              <a:cxnLst/>
              <a:rect r="r" b="b" t="t" l="l"/>
              <a:pathLst>
                <a:path h="735033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350330"/>
                  </a:lnTo>
                  <a:lnTo>
                    <a:pt x="0" y="73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0" t="-55327" r="0" b="-55327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837" t="-45004" r="-12254" b="-33264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459455" y="1967133"/>
            <a:ext cx="9644677" cy="769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61"/>
              </a:lnSpc>
              <a:spcBef>
                <a:spcPct val="0"/>
              </a:spcBef>
            </a:pPr>
            <a:r>
              <a:rPr lang="en-US" b="true" sz="5361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Fitur Video Surveillance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966593" y="3241391"/>
            <a:ext cx="14630400" cy="5508283"/>
          </a:xfrm>
          <a:custGeom>
            <a:avLst/>
            <a:gdLst/>
            <a:ahLst/>
            <a:cxnLst/>
            <a:rect r="r" b="b" t="t" l="l"/>
            <a:pathLst>
              <a:path h="5508283" w="14630400">
                <a:moveTo>
                  <a:pt x="0" y="0"/>
                </a:moveTo>
                <a:lnTo>
                  <a:pt x="14630400" y="0"/>
                </a:lnTo>
                <a:lnTo>
                  <a:pt x="14630400" y="5508283"/>
                </a:lnTo>
                <a:lnTo>
                  <a:pt x="0" y="55082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7687" r="0" b="-217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834426" y="831184"/>
            <a:ext cx="2619148" cy="791285"/>
          </a:xfrm>
          <a:custGeom>
            <a:avLst/>
            <a:gdLst/>
            <a:ahLst/>
            <a:cxnLst/>
            <a:rect r="r" b="b" t="t" l="l"/>
            <a:pathLst>
              <a:path h="791285" w="2619148">
                <a:moveTo>
                  <a:pt x="0" y="0"/>
                </a:moveTo>
                <a:lnTo>
                  <a:pt x="2619148" y="0"/>
                </a:lnTo>
                <a:lnTo>
                  <a:pt x="2619148" y="791284"/>
                </a:lnTo>
                <a:lnTo>
                  <a:pt x="0" y="7912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65499" r="0" b="-65499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837" t="-45004" r="-12254" b="-33264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5143500"/>
            <a:ext cx="18288000" cy="5512747"/>
            <a:chOff x="0" y="0"/>
            <a:chExt cx="24384000" cy="735033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24384000" cy="7350330"/>
              <a:chOff x="0" y="0"/>
              <a:chExt cx="4816593" cy="1451917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4816592" cy="1451917"/>
              </a:xfrm>
              <a:custGeom>
                <a:avLst/>
                <a:gdLst/>
                <a:ahLst/>
                <a:cxnLst/>
                <a:rect r="r" b="b" t="t" l="l"/>
                <a:pathLst>
                  <a:path h="1451917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451917"/>
                    </a:lnTo>
                    <a:lnTo>
                      <a:pt x="0" y="1451917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28575"/>
                <a:ext cx="4816593" cy="14233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7350330"/>
            </a:xfrm>
            <a:custGeom>
              <a:avLst/>
              <a:gdLst/>
              <a:ahLst/>
              <a:cxnLst/>
              <a:rect r="r" b="b" t="t" l="l"/>
              <a:pathLst>
                <a:path h="735033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350330"/>
                  </a:lnTo>
                  <a:lnTo>
                    <a:pt x="0" y="73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16000"/>
              </a:blip>
              <a:stretch>
                <a:fillRect l="0" t="-55327" r="0" b="-55327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2120478" y="5313122"/>
            <a:ext cx="14476516" cy="3738197"/>
          </a:xfrm>
          <a:custGeom>
            <a:avLst/>
            <a:gdLst/>
            <a:ahLst/>
            <a:cxnLst/>
            <a:rect r="r" b="b" t="t" l="l"/>
            <a:pathLst>
              <a:path h="3738197" w="14476516">
                <a:moveTo>
                  <a:pt x="0" y="0"/>
                </a:moveTo>
                <a:lnTo>
                  <a:pt x="14476515" y="0"/>
                </a:lnTo>
                <a:lnTo>
                  <a:pt x="14476515" y="3738197"/>
                </a:lnTo>
                <a:lnTo>
                  <a:pt x="0" y="37381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</a:blip>
            <a:stretch>
              <a:fillRect l="-12569" t="-70799" r="-11206" b="-98824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73256" y="3617376"/>
            <a:ext cx="14701297" cy="3564844"/>
          </a:xfrm>
          <a:custGeom>
            <a:avLst/>
            <a:gdLst/>
            <a:ahLst/>
            <a:cxnLst/>
            <a:rect r="r" b="b" t="t" l="l"/>
            <a:pathLst>
              <a:path h="3564844" w="14701297">
                <a:moveTo>
                  <a:pt x="0" y="0"/>
                </a:moveTo>
                <a:lnTo>
                  <a:pt x="14701297" y="0"/>
                </a:lnTo>
                <a:lnTo>
                  <a:pt x="14701297" y="3564845"/>
                </a:lnTo>
                <a:lnTo>
                  <a:pt x="0" y="35648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549" t="-108285" r="-12935" b="-82806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349096" y="2564776"/>
            <a:ext cx="9589807" cy="39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Wireless Fire Alarm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49096" y="1711803"/>
            <a:ext cx="9589807" cy="82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b="true" sz="5832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FIRE </a:t>
            </a:r>
            <a:r>
              <a:rPr lang="en-US" b="true" sz="5832">
                <a:solidFill>
                  <a:srgbClr val="115793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DETECTION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834426" y="831184"/>
            <a:ext cx="2619148" cy="791285"/>
          </a:xfrm>
          <a:custGeom>
            <a:avLst/>
            <a:gdLst/>
            <a:ahLst/>
            <a:cxnLst/>
            <a:rect r="r" b="b" t="t" l="l"/>
            <a:pathLst>
              <a:path h="791285" w="2619148">
                <a:moveTo>
                  <a:pt x="0" y="0"/>
                </a:moveTo>
                <a:lnTo>
                  <a:pt x="2619148" y="0"/>
                </a:lnTo>
                <a:lnTo>
                  <a:pt x="2619148" y="791284"/>
                </a:lnTo>
                <a:lnTo>
                  <a:pt x="0" y="7912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65499" r="0" b="-65499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5759996"/>
            <a:chOff x="0" y="0"/>
            <a:chExt cx="24384000" cy="767999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4384000" cy="7679994"/>
              <a:chOff x="0" y="0"/>
              <a:chExt cx="4816593" cy="1517036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816592" cy="1517036"/>
              </a:xfrm>
              <a:custGeom>
                <a:avLst/>
                <a:gdLst/>
                <a:ahLst/>
                <a:cxnLst/>
                <a:rect r="r" b="b" t="t" l="l"/>
                <a:pathLst>
                  <a:path h="1517036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517036"/>
                    </a:lnTo>
                    <a:lnTo>
                      <a:pt x="0" y="1517036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8575"/>
                <a:ext cx="4816593" cy="14884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0" cy="7679994"/>
            </a:xfrm>
            <a:custGeom>
              <a:avLst/>
              <a:gdLst/>
              <a:ahLst/>
              <a:cxnLst/>
              <a:rect r="r" b="b" t="t" l="l"/>
              <a:pathLst>
                <a:path h="7679994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79994"/>
                  </a:lnTo>
                  <a:lnTo>
                    <a:pt x="0" y="7679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30484" t="-88268" r="0" b="-88268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566166" y="1292406"/>
            <a:ext cx="13692780" cy="7702188"/>
            <a:chOff x="0" y="0"/>
            <a:chExt cx="24384000" cy="13716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1102533" y="0"/>
                  </a:moveTo>
                  <a:lnTo>
                    <a:pt x="23281467" y="0"/>
                  </a:lnTo>
                  <a:cubicBezTo>
                    <a:pt x="23890379" y="0"/>
                    <a:pt x="24384000" y="493621"/>
                    <a:pt x="24384000" y="1102533"/>
                  </a:cubicBezTo>
                  <a:lnTo>
                    <a:pt x="24384000" y="12613467"/>
                  </a:lnTo>
                  <a:cubicBezTo>
                    <a:pt x="24384000" y="13222379"/>
                    <a:pt x="23890379" y="13716000"/>
                    <a:pt x="23281467" y="13716000"/>
                  </a:cubicBezTo>
                  <a:lnTo>
                    <a:pt x="1102533" y="13716000"/>
                  </a:lnTo>
                  <a:cubicBezTo>
                    <a:pt x="493621" y="13716000"/>
                    <a:pt x="0" y="13222379"/>
                    <a:pt x="0" y="12613467"/>
                  </a:cubicBezTo>
                  <a:lnTo>
                    <a:pt x="0" y="1102533"/>
                  </a:lnTo>
                  <a:cubicBezTo>
                    <a:pt x="0" y="493621"/>
                    <a:pt x="493621" y="0"/>
                    <a:pt x="1102533" y="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837" t="-45004" r="-12254" b="-33264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-5400000">
            <a:off x="-443670" y="3275790"/>
            <a:ext cx="3775019" cy="1193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3"/>
              </a:lnSpc>
              <a:spcBef>
                <a:spcPct val="0"/>
              </a:spcBef>
            </a:pPr>
            <a:r>
              <a:rPr lang="en-US" b="true" sz="8393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Fitur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-5400000">
            <a:off x="15345014" y="6872069"/>
            <a:ext cx="2619148" cy="791285"/>
          </a:xfrm>
          <a:custGeom>
            <a:avLst/>
            <a:gdLst/>
            <a:ahLst/>
            <a:cxnLst/>
            <a:rect r="r" b="b" t="t" l="l"/>
            <a:pathLst>
              <a:path h="791285" w="2619148">
                <a:moveTo>
                  <a:pt x="0" y="0"/>
                </a:moveTo>
                <a:lnTo>
                  <a:pt x="2619148" y="0"/>
                </a:lnTo>
                <a:lnTo>
                  <a:pt x="2619148" y="791284"/>
                </a:lnTo>
                <a:lnTo>
                  <a:pt x="0" y="7912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65499" r="0" b="-65499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837" t="-45004" r="-12254" b="-33264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5143500"/>
            <a:ext cx="18288000" cy="5512747"/>
            <a:chOff x="0" y="0"/>
            <a:chExt cx="24384000" cy="735033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24384000" cy="7350330"/>
              <a:chOff x="0" y="0"/>
              <a:chExt cx="4816593" cy="1451917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4816592" cy="1451917"/>
              </a:xfrm>
              <a:custGeom>
                <a:avLst/>
                <a:gdLst/>
                <a:ahLst/>
                <a:cxnLst/>
                <a:rect r="r" b="b" t="t" l="l"/>
                <a:pathLst>
                  <a:path h="1451917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451917"/>
                    </a:lnTo>
                    <a:lnTo>
                      <a:pt x="0" y="1451917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28575"/>
                <a:ext cx="4816593" cy="14233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7350330"/>
            </a:xfrm>
            <a:custGeom>
              <a:avLst/>
              <a:gdLst/>
              <a:ahLst/>
              <a:cxnLst/>
              <a:rect r="r" b="b" t="t" l="l"/>
              <a:pathLst>
                <a:path h="735033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350330"/>
                  </a:lnTo>
                  <a:lnTo>
                    <a:pt x="0" y="73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16000"/>
              </a:blip>
              <a:stretch>
                <a:fillRect l="0" t="-55327" r="0" b="-55327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4349096" y="2564776"/>
            <a:ext cx="9589807" cy="39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Wireless Water Leak Prevention Devices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349096" y="1711803"/>
            <a:ext cx="9589807" cy="82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b="true" sz="583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WATER LEAK </a:t>
            </a:r>
            <a:r>
              <a:rPr lang="en-US" b="true" sz="5832">
                <a:solidFill>
                  <a:srgbClr val="115793"/>
                </a:solidFill>
                <a:latin typeface="Poppins Bold"/>
                <a:ea typeface="Poppins Bold"/>
                <a:cs typeface="Poppins Bold"/>
                <a:sym typeface="Poppins Bold"/>
              </a:rPr>
              <a:t>PREVENTION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534714" y="7427893"/>
            <a:ext cx="3524420" cy="4068672"/>
          </a:xfrm>
          <a:custGeom>
            <a:avLst/>
            <a:gdLst/>
            <a:ahLst/>
            <a:cxnLst/>
            <a:rect r="r" b="b" t="t" l="l"/>
            <a:pathLst>
              <a:path h="4068672" w="3524420">
                <a:moveTo>
                  <a:pt x="0" y="0"/>
                </a:moveTo>
                <a:lnTo>
                  <a:pt x="3524420" y="0"/>
                </a:lnTo>
                <a:lnTo>
                  <a:pt x="3524420" y="4068672"/>
                </a:lnTo>
                <a:lnTo>
                  <a:pt x="0" y="4068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2689" t="-53142" r="-120414" b="-67635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463697" y="6488451"/>
            <a:ext cx="2470990" cy="2663089"/>
          </a:xfrm>
          <a:custGeom>
            <a:avLst/>
            <a:gdLst/>
            <a:ahLst/>
            <a:cxnLst/>
            <a:rect r="r" b="b" t="t" l="l"/>
            <a:pathLst>
              <a:path h="2663089" w="2470990">
                <a:moveTo>
                  <a:pt x="0" y="0"/>
                </a:moveTo>
                <a:lnTo>
                  <a:pt x="2470990" y="0"/>
                </a:lnTo>
                <a:lnTo>
                  <a:pt x="2470990" y="2663089"/>
                </a:lnTo>
                <a:lnTo>
                  <a:pt x="0" y="26630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21915" t="-123765" r="-94672" b="-150239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109635" y="7427893"/>
            <a:ext cx="4080970" cy="4468943"/>
          </a:xfrm>
          <a:custGeom>
            <a:avLst/>
            <a:gdLst/>
            <a:ahLst/>
            <a:cxnLst/>
            <a:rect r="r" b="b" t="t" l="l"/>
            <a:pathLst>
              <a:path h="4468943" w="4080970">
                <a:moveTo>
                  <a:pt x="0" y="0"/>
                </a:moveTo>
                <a:lnTo>
                  <a:pt x="4080970" y="0"/>
                </a:lnTo>
                <a:lnTo>
                  <a:pt x="4080970" y="4468943"/>
                </a:lnTo>
                <a:lnTo>
                  <a:pt x="0" y="44689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9020" t="-53604" r="-274867" b="-69268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755648" y="6195980"/>
            <a:ext cx="2125263" cy="2463825"/>
          </a:xfrm>
          <a:custGeom>
            <a:avLst/>
            <a:gdLst/>
            <a:ahLst/>
            <a:cxnLst/>
            <a:rect r="r" b="b" t="t" l="l"/>
            <a:pathLst>
              <a:path h="2463825" w="2125263">
                <a:moveTo>
                  <a:pt x="0" y="0"/>
                </a:moveTo>
                <a:lnTo>
                  <a:pt x="2125262" y="0"/>
                </a:lnTo>
                <a:lnTo>
                  <a:pt x="2125262" y="2463826"/>
                </a:lnTo>
                <a:lnTo>
                  <a:pt x="0" y="24638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9437" t="-145512" r="-425288" b="-169204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109635" y="3288441"/>
            <a:ext cx="14068730" cy="5217618"/>
          </a:xfrm>
          <a:custGeom>
            <a:avLst/>
            <a:gdLst/>
            <a:ahLst/>
            <a:cxnLst/>
            <a:rect r="r" b="b" t="t" l="l"/>
            <a:pathLst>
              <a:path h="5217618" w="14068730">
                <a:moveTo>
                  <a:pt x="0" y="0"/>
                </a:moveTo>
                <a:lnTo>
                  <a:pt x="14068730" y="0"/>
                </a:lnTo>
                <a:lnTo>
                  <a:pt x="14068730" y="5217619"/>
                </a:lnTo>
                <a:lnTo>
                  <a:pt x="0" y="52176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708" t="-64286" r="-16563" b="-4240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570060" cy="10287000"/>
            <a:chOff x="0" y="0"/>
            <a:chExt cx="7426747" cy="1371600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7426747" cy="13716000"/>
              <a:chOff x="0" y="0"/>
              <a:chExt cx="1467012" cy="270933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467012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1467012">
                    <a:moveTo>
                      <a:pt x="0" y="0"/>
                    </a:moveTo>
                    <a:lnTo>
                      <a:pt x="1467012" y="0"/>
                    </a:lnTo>
                    <a:lnTo>
                      <a:pt x="146701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8575"/>
                <a:ext cx="1467012" cy="26807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426747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7426747">
                  <a:moveTo>
                    <a:pt x="0" y="0"/>
                  </a:moveTo>
                  <a:lnTo>
                    <a:pt x="7426747" y="0"/>
                  </a:lnTo>
                  <a:lnTo>
                    <a:pt x="742674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120659" t="0" r="-5602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4002969" y="1749617"/>
            <a:ext cx="12965829" cy="7293279"/>
          </a:xfrm>
          <a:custGeom>
            <a:avLst/>
            <a:gdLst/>
            <a:ahLst/>
            <a:cxnLst/>
            <a:rect r="r" b="b" t="t" l="l"/>
            <a:pathLst>
              <a:path h="7293279" w="12965829">
                <a:moveTo>
                  <a:pt x="0" y="0"/>
                </a:moveTo>
                <a:lnTo>
                  <a:pt x="12965829" y="0"/>
                </a:lnTo>
                <a:lnTo>
                  <a:pt x="12965829" y="7293279"/>
                </a:lnTo>
                <a:lnTo>
                  <a:pt x="0" y="72932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837" t="-45004" r="-12254" b="-33264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TextBox 12" id="12"/>
          <p:cNvSpPr txBox="true"/>
          <p:nvPr/>
        </p:nvSpPr>
        <p:spPr>
          <a:xfrm rot="-5400000">
            <a:off x="-1150512" y="4316588"/>
            <a:ext cx="6822561" cy="2159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0"/>
              </a:lnSpc>
              <a:spcBef>
                <a:spcPct val="0"/>
              </a:spcBef>
            </a:pPr>
            <a:r>
              <a:rPr lang="en-US" b="true" sz="15170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Fitur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087087" y="7860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37" t="-45004" r="-12254" b="-33264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496233" y="8034749"/>
            <a:ext cx="1979300" cy="597977"/>
          </a:xfrm>
          <a:custGeom>
            <a:avLst/>
            <a:gdLst/>
            <a:ahLst/>
            <a:cxnLst/>
            <a:rect r="r" b="b" t="t" l="l"/>
            <a:pathLst>
              <a:path h="597977" w="1979300">
                <a:moveTo>
                  <a:pt x="0" y="0"/>
                </a:moveTo>
                <a:lnTo>
                  <a:pt x="1979300" y="0"/>
                </a:lnTo>
                <a:lnTo>
                  <a:pt x="1979300" y="597977"/>
                </a:lnTo>
                <a:lnTo>
                  <a:pt x="0" y="5979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65499" r="0" b="-65499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0614" y="5674535"/>
            <a:ext cx="3798327" cy="3967039"/>
          </a:xfrm>
          <a:custGeom>
            <a:avLst/>
            <a:gdLst/>
            <a:ahLst/>
            <a:cxnLst/>
            <a:rect r="r" b="b" t="t" l="l"/>
            <a:pathLst>
              <a:path h="3967039" w="3798327">
                <a:moveTo>
                  <a:pt x="0" y="0"/>
                </a:moveTo>
                <a:lnTo>
                  <a:pt x="3798327" y="0"/>
                </a:lnTo>
                <a:lnTo>
                  <a:pt x="3798327" y="3967039"/>
                </a:lnTo>
                <a:lnTo>
                  <a:pt x="0" y="3967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0362" t="-56743" r="-172728" b="-8738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582903" y="5674535"/>
            <a:ext cx="1785412" cy="1455089"/>
          </a:xfrm>
          <a:custGeom>
            <a:avLst/>
            <a:gdLst/>
            <a:ahLst/>
            <a:cxnLst/>
            <a:rect r="r" b="b" t="t" l="l"/>
            <a:pathLst>
              <a:path h="1455089" w="1785412">
                <a:moveTo>
                  <a:pt x="0" y="0"/>
                </a:moveTo>
                <a:lnTo>
                  <a:pt x="1785412" y="0"/>
                </a:lnTo>
                <a:lnTo>
                  <a:pt x="1785412" y="1455089"/>
                </a:lnTo>
                <a:lnTo>
                  <a:pt x="0" y="14550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0992" t="-269536" r="-308220" b="-334211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0"/>
            <a:ext cx="18288000" cy="6259099"/>
            <a:chOff x="0" y="0"/>
            <a:chExt cx="24384000" cy="8345466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24384000" cy="8345466"/>
              <a:chOff x="0" y="0"/>
              <a:chExt cx="4816593" cy="1648487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4816592" cy="1648487"/>
              </a:xfrm>
              <a:custGeom>
                <a:avLst/>
                <a:gdLst/>
                <a:ahLst/>
                <a:cxnLst/>
                <a:rect r="r" b="b" t="t" l="l"/>
                <a:pathLst>
                  <a:path h="1648487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648487"/>
                    </a:lnTo>
                    <a:lnTo>
                      <a:pt x="0" y="1648487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28575"/>
                <a:ext cx="4816593" cy="161991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8345466"/>
            </a:xfrm>
            <a:custGeom>
              <a:avLst/>
              <a:gdLst/>
              <a:ahLst/>
              <a:cxnLst/>
              <a:rect r="r" b="b" t="t" l="l"/>
              <a:pathLst>
                <a:path h="8345466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345466"/>
                  </a:lnTo>
                  <a:lnTo>
                    <a:pt x="0" y="8345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0" t="-42767" r="0" b="-42767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389197" y="5745407"/>
            <a:ext cx="3692934" cy="2026438"/>
          </a:xfrm>
          <a:custGeom>
            <a:avLst/>
            <a:gdLst/>
            <a:ahLst/>
            <a:cxnLst/>
            <a:rect r="r" b="b" t="t" l="l"/>
            <a:pathLst>
              <a:path h="2026438" w="3692934">
                <a:moveTo>
                  <a:pt x="0" y="0"/>
                </a:moveTo>
                <a:lnTo>
                  <a:pt x="3692934" y="0"/>
                </a:lnTo>
                <a:lnTo>
                  <a:pt x="3692934" y="2026438"/>
                </a:lnTo>
                <a:lnTo>
                  <a:pt x="0" y="20264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830" t="-182564" r="-336925" b="-222764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37179" y="5674535"/>
            <a:ext cx="1190222" cy="1062698"/>
          </a:xfrm>
          <a:custGeom>
            <a:avLst/>
            <a:gdLst/>
            <a:ahLst/>
            <a:cxnLst/>
            <a:rect r="r" b="b" t="t" l="l"/>
            <a:pathLst>
              <a:path h="1062698" w="1190222">
                <a:moveTo>
                  <a:pt x="0" y="0"/>
                </a:moveTo>
                <a:lnTo>
                  <a:pt x="1190222" y="0"/>
                </a:lnTo>
                <a:lnTo>
                  <a:pt x="1190222" y="1062698"/>
                </a:lnTo>
                <a:lnTo>
                  <a:pt x="0" y="1062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7861" t="-390501" r="-931027" b="-473099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61674" y="3253649"/>
            <a:ext cx="15632246" cy="4518196"/>
          </a:xfrm>
          <a:custGeom>
            <a:avLst/>
            <a:gdLst/>
            <a:ahLst/>
            <a:cxnLst/>
            <a:rect r="r" b="b" t="t" l="l"/>
            <a:pathLst>
              <a:path h="4518196" w="15632246">
                <a:moveTo>
                  <a:pt x="0" y="0"/>
                </a:moveTo>
                <a:lnTo>
                  <a:pt x="15632245" y="0"/>
                </a:lnTo>
                <a:lnTo>
                  <a:pt x="15632245" y="4518196"/>
                </a:lnTo>
                <a:lnTo>
                  <a:pt x="0" y="45181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634" t="-77815" r="-8917" b="-62637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209495" y="6014519"/>
            <a:ext cx="2097562" cy="1757326"/>
          </a:xfrm>
          <a:custGeom>
            <a:avLst/>
            <a:gdLst/>
            <a:ahLst/>
            <a:cxnLst/>
            <a:rect r="r" b="b" t="t" l="l"/>
            <a:pathLst>
              <a:path h="1757326" w="2097562">
                <a:moveTo>
                  <a:pt x="0" y="0"/>
                </a:moveTo>
                <a:lnTo>
                  <a:pt x="2097562" y="0"/>
                </a:lnTo>
                <a:lnTo>
                  <a:pt x="2097562" y="1757326"/>
                </a:lnTo>
                <a:lnTo>
                  <a:pt x="0" y="17573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2367" t="-213111" r="-175171" b="-269601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443878" y="5973349"/>
            <a:ext cx="2450041" cy="1968183"/>
          </a:xfrm>
          <a:custGeom>
            <a:avLst/>
            <a:gdLst/>
            <a:ahLst/>
            <a:cxnLst/>
            <a:rect r="r" b="b" t="t" l="l"/>
            <a:pathLst>
              <a:path h="1968183" w="2450041">
                <a:moveTo>
                  <a:pt x="0" y="0"/>
                </a:moveTo>
                <a:lnTo>
                  <a:pt x="2450041" y="0"/>
                </a:lnTo>
                <a:lnTo>
                  <a:pt x="2450041" y="1968183"/>
                </a:lnTo>
                <a:lnTo>
                  <a:pt x="0" y="19681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3371" t="-181488" r="-49357" b="-238796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349096" y="2564776"/>
            <a:ext cx="9589807" cy="39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Wireless Automation and Smart Home Devices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349096" y="1711803"/>
            <a:ext cx="9589807" cy="82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b="true" sz="583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Comfort &amp; Productivity 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37" t="-45004" r="-12254" b="-33264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365322" y="0"/>
            <a:ext cx="6922678" cy="10287000"/>
            <a:chOff x="0" y="0"/>
            <a:chExt cx="9230237" cy="1371600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9230237" cy="13716000"/>
              <a:chOff x="0" y="0"/>
              <a:chExt cx="1823257" cy="270933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823257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1823257">
                    <a:moveTo>
                      <a:pt x="0" y="0"/>
                    </a:moveTo>
                    <a:lnTo>
                      <a:pt x="1823257" y="0"/>
                    </a:lnTo>
                    <a:lnTo>
                      <a:pt x="1823257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28575"/>
                <a:ext cx="1823257" cy="26807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0237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230237">
                  <a:moveTo>
                    <a:pt x="0" y="0"/>
                  </a:moveTo>
                  <a:lnTo>
                    <a:pt x="9230237" y="0"/>
                  </a:lnTo>
                  <a:lnTo>
                    <a:pt x="923023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-87314" t="0" r="-35305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837" t="-45004" r="-12254" b="-33264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73256" y="1616638"/>
            <a:ext cx="12334475" cy="6938142"/>
          </a:xfrm>
          <a:custGeom>
            <a:avLst/>
            <a:gdLst/>
            <a:ahLst/>
            <a:cxnLst/>
            <a:rect r="r" b="b" t="t" l="l"/>
            <a:pathLst>
              <a:path h="6938142" w="12334475">
                <a:moveTo>
                  <a:pt x="0" y="0"/>
                </a:moveTo>
                <a:lnTo>
                  <a:pt x="12334475" y="0"/>
                </a:lnTo>
                <a:lnTo>
                  <a:pt x="12334475" y="6938142"/>
                </a:lnTo>
                <a:lnTo>
                  <a:pt x="0" y="69381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TextBox 13" id="13"/>
          <p:cNvSpPr txBox="true"/>
          <p:nvPr/>
        </p:nvSpPr>
        <p:spPr>
          <a:xfrm rot="5400000">
            <a:off x="12284470" y="4000044"/>
            <a:ext cx="6938142" cy="2171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23"/>
              </a:lnSpc>
              <a:spcBef>
                <a:spcPct val="0"/>
              </a:spcBef>
            </a:pPr>
            <a:r>
              <a:rPr lang="en-US" b="true" sz="15223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Fitur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7834426" y="435541"/>
            <a:ext cx="2619148" cy="791285"/>
          </a:xfrm>
          <a:custGeom>
            <a:avLst/>
            <a:gdLst/>
            <a:ahLst/>
            <a:cxnLst/>
            <a:rect r="r" b="b" t="t" l="l"/>
            <a:pathLst>
              <a:path h="791285" w="2619148">
                <a:moveTo>
                  <a:pt x="0" y="0"/>
                </a:moveTo>
                <a:lnTo>
                  <a:pt x="2619148" y="0"/>
                </a:lnTo>
                <a:lnTo>
                  <a:pt x="2619148" y="791285"/>
                </a:lnTo>
                <a:lnTo>
                  <a:pt x="0" y="7912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65499" r="0" b="-65499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18288000" cy="5512747"/>
            <a:chOff x="0" y="0"/>
            <a:chExt cx="24384000" cy="735033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350330"/>
              <a:chOff x="0" y="0"/>
              <a:chExt cx="4816593" cy="1451917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1451917"/>
              </a:xfrm>
              <a:custGeom>
                <a:avLst/>
                <a:gdLst/>
                <a:ahLst/>
                <a:cxnLst/>
                <a:rect r="r" b="b" t="t" l="l"/>
                <a:pathLst>
                  <a:path h="1451917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451917"/>
                    </a:lnTo>
                    <a:lnTo>
                      <a:pt x="0" y="1451917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28575"/>
                <a:ext cx="4816593" cy="14233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84000" cy="7350330"/>
            </a:xfrm>
            <a:custGeom>
              <a:avLst/>
              <a:gdLst/>
              <a:ahLst/>
              <a:cxnLst/>
              <a:rect r="r" b="b" t="t" l="l"/>
              <a:pathLst>
                <a:path h="735033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350330"/>
                  </a:lnTo>
                  <a:lnTo>
                    <a:pt x="0" y="73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0" t="-55327" r="0" b="-55327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837" t="-45004" r="-12254" b="-33264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705484" y="1521835"/>
            <a:ext cx="12877032" cy="7243331"/>
          </a:xfrm>
          <a:custGeom>
            <a:avLst/>
            <a:gdLst/>
            <a:ahLst/>
            <a:cxnLst/>
            <a:rect r="r" b="b" t="t" l="l"/>
            <a:pathLst>
              <a:path h="7243331" w="12877032">
                <a:moveTo>
                  <a:pt x="0" y="0"/>
                </a:moveTo>
                <a:lnTo>
                  <a:pt x="12877032" y="0"/>
                </a:lnTo>
                <a:lnTo>
                  <a:pt x="12877032" y="7243330"/>
                </a:lnTo>
                <a:lnTo>
                  <a:pt x="0" y="72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5759996"/>
            <a:chOff x="0" y="0"/>
            <a:chExt cx="24384000" cy="7679994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679994"/>
              <a:chOff x="0" y="0"/>
              <a:chExt cx="4816593" cy="1517036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1517036"/>
              </a:xfrm>
              <a:custGeom>
                <a:avLst/>
                <a:gdLst/>
                <a:ahLst/>
                <a:cxnLst/>
                <a:rect r="r" b="b" t="t" l="l"/>
                <a:pathLst>
                  <a:path h="1517036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517036"/>
                    </a:lnTo>
                    <a:lnTo>
                      <a:pt x="0" y="1517036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28575"/>
                <a:ext cx="4816593" cy="14884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84000" cy="7679994"/>
            </a:xfrm>
            <a:custGeom>
              <a:avLst/>
              <a:gdLst/>
              <a:ahLst/>
              <a:cxnLst/>
              <a:rect r="r" b="b" t="t" l="l"/>
              <a:pathLst>
                <a:path h="7679994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79994"/>
                  </a:lnTo>
                  <a:lnTo>
                    <a:pt x="0" y="7679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-30484" t="-88268" r="0" b="-8826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2566166" y="1292406"/>
            <a:ext cx="13692780" cy="7702188"/>
            <a:chOff x="0" y="0"/>
            <a:chExt cx="24384000" cy="13716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1102533" y="0"/>
                  </a:moveTo>
                  <a:lnTo>
                    <a:pt x="23281467" y="0"/>
                  </a:lnTo>
                  <a:cubicBezTo>
                    <a:pt x="23890379" y="0"/>
                    <a:pt x="24384000" y="493621"/>
                    <a:pt x="24384000" y="1102533"/>
                  </a:cubicBezTo>
                  <a:lnTo>
                    <a:pt x="24384000" y="12613467"/>
                  </a:lnTo>
                  <a:cubicBezTo>
                    <a:pt x="24384000" y="13222379"/>
                    <a:pt x="23890379" y="13716000"/>
                    <a:pt x="23281467" y="13716000"/>
                  </a:cubicBezTo>
                  <a:lnTo>
                    <a:pt x="1102533" y="13716000"/>
                  </a:lnTo>
                  <a:cubicBezTo>
                    <a:pt x="493621" y="13716000"/>
                    <a:pt x="0" y="13222379"/>
                    <a:pt x="0" y="12613467"/>
                  </a:cubicBezTo>
                  <a:lnTo>
                    <a:pt x="0" y="1102533"/>
                  </a:lnTo>
                  <a:cubicBezTo>
                    <a:pt x="0" y="493621"/>
                    <a:pt x="493621" y="0"/>
                    <a:pt x="1102533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37" t="-45004" r="-12254" b="-33264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400000">
            <a:off x="15345014" y="6872069"/>
            <a:ext cx="2619148" cy="791285"/>
          </a:xfrm>
          <a:custGeom>
            <a:avLst/>
            <a:gdLst/>
            <a:ahLst/>
            <a:cxnLst/>
            <a:rect r="r" b="b" t="t" l="l"/>
            <a:pathLst>
              <a:path h="791285" w="2619148">
                <a:moveTo>
                  <a:pt x="0" y="0"/>
                </a:moveTo>
                <a:lnTo>
                  <a:pt x="2619148" y="0"/>
                </a:lnTo>
                <a:lnTo>
                  <a:pt x="2619148" y="791284"/>
                </a:lnTo>
                <a:lnTo>
                  <a:pt x="0" y="7912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65499" r="0" b="-65499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TextBox 15" id="15"/>
          <p:cNvSpPr txBox="true"/>
          <p:nvPr/>
        </p:nvSpPr>
        <p:spPr>
          <a:xfrm rot="-5400000">
            <a:off x="-443670" y="3275790"/>
            <a:ext cx="3775019" cy="1193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3"/>
              </a:lnSpc>
              <a:spcBef>
                <a:spcPct val="0"/>
              </a:spcBef>
            </a:pPr>
            <a:r>
              <a:rPr lang="en-US" b="true" sz="8393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Fitur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6036166"/>
            <a:ext cx="18288000" cy="5512747"/>
            <a:chOff x="0" y="0"/>
            <a:chExt cx="24384000" cy="735033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350330"/>
              <a:chOff x="0" y="0"/>
              <a:chExt cx="4816593" cy="1451917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1451917"/>
              </a:xfrm>
              <a:custGeom>
                <a:avLst/>
                <a:gdLst/>
                <a:ahLst/>
                <a:cxnLst/>
                <a:rect r="r" b="b" t="t" l="l"/>
                <a:pathLst>
                  <a:path h="1451917" w="4816592">
                    <a:moveTo>
                      <a:pt x="42333" y="0"/>
                    </a:moveTo>
                    <a:lnTo>
                      <a:pt x="4774259" y="0"/>
                    </a:lnTo>
                    <a:cubicBezTo>
                      <a:pt x="4785487" y="0"/>
                      <a:pt x="4796254" y="4460"/>
                      <a:pt x="4804193" y="12399"/>
                    </a:cubicBezTo>
                    <a:cubicBezTo>
                      <a:pt x="4812132" y="20338"/>
                      <a:pt x="4816592" y="31106"/>
                      <a:pt x="4816592" y="42333"/>
                    </a:cubicBezTo>
                    <a:lnTo>
                      <a:pt x="4816592" y="1409584"/>
                    </a:lnTo>
                    <a:cubicBezTo>
                      <a:pt x="4816592" y="1420811"/>
                      <a:pt x="4812132" y="1431579"/>
                      <a:pt x="4804193" y="1439518"/>
                    </a:cubicBezTo>
                    <a:cubicBezTo>
                      <a:pt x="4796254" y="1447457"/>
                      <a:pt x="4785487" y="1451917"/>
                      <a:pt x="4774259" y="1451917"/>
                    </a:cubicBezTo>
                    <a:lnTo>
                      <a:pt x="42333" y="1451917"/>
                    </a:lnTo>
                    <a:cubicBezTo>
                      <a:pt x="31106" y="1451917"/>
                      <a:pt x="20338" y="1447457"/>
                      <a:pt x="12399" y="1439518"/>
                    </a:cubicBezTo>
                    <a:cubicBezTo>
                      <a:pt x="4460" y="1431579"/>
                      <a:pt x="0" y="1420811"/>
                      <a:pt x="0" y="1409584"/>
                    </a:cubicBezTo>
                    <a:lnTo>
                      <a:pt x="0" y="42333"/>
                    </a:lnTo>
                    <a:cubicBezTo>
                      <a:pt x="0" y="31106"/>
                      <a:pt x="4460" y="20338"/>
                      <a:pt x="12399" y="12399"/>
                    </a:cubicBezTo>
                    <a:cubicBezTo>
                      <a:pt x="20338" y="4460"/>
                      <a:pt x="31106" y="0"/>
                      <a:pt x="42333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28575"/>
                <a:ext cx="4816593" cy="14233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84000" cy="7350330"/>
            </a:xfrm>
            <a:custGeom>
              <a:avLst/>
              <a:gdLst/>
              <a:ahLst/>
              <a:cxnLst/>
              <a:rect r="r" b="b" t="t" l="l"/>
              <a:pathLst>
                <a:path h="735033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350330"/>
                  </a:lnTo>
                  <a:lnTo>
                    <a:pt x="0" y="73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0" t="-55327" r="0" b="-55327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261111" y="1829656"/>
            <a:ext cx="15998189" cy="8457344"/>
          </a:xfrm>
          <a:custGeom>
            <a:avLst/>
            <a:gdLst/>
            <a:ahLst/>
            <a:cxnLst/>
            <a:rect r="r" b="b" t="t" l="l"/>
            <a:pathLst>
              <a:path h="8457344" w="15998189">
                <a:moveTo>
                  <a:pt x="0" y="0"/>
                </a:moveTo>
                <a:lnTo>
                  <a:pt x="15998189" y="0"/>
                </a:lnTo>
                <a:lnTo>
                  <a:pt x="15998189" y="8457344"/>
                </a:lnTo>
                <a:lnTo>
                  <a:pt x="0" y="84573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03" t="-1526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37" t="-45004" r="-12254" b="-33264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349096" y="1423870"/>
            <a:ext cx="9589807" cy="82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b="true" sz="583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AJAX </a:t>
            </a:r>
            <a:r>
              <a:rPr lang="en-US" b="true" sz="5832">
                <a:solidFill>
                  <a:srgbClr val="115793"/>
                </a:solidFill>
                <a:latin typeface="Poppins Bold"/>
                <a:ea typeface="Poppins Bold"/>
                <a:cs typeface="Poppins Bold"/>
                <a:sym typeface="Poppins Bold"/>
              </a:rPr>
              <a:t>APPS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998932" cy="10287000"/>
            <a:chOff x="0" y="0"/>
            <a:chExt cx="6665242" cy="1371600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6665242" cy="13716000"/>
              <a:chOff x="0" y="0"/>
              <a:chExt cx="1316591" cy="270933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316591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1316591">
                    <a:moveTo>
                      <a:pt x="0" y="0"/>
                    </a:moveTo>
                    <a:lnTo>
                      <a:pt x="1316591" y="0"/>
                    </a:lnTo>
                    <a:lnTo>
                      <a:pt x="1316591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8575"/>
                <a:ext cx="1316591" cy="26807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66524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6665242">
                  <a:moveTo>
                    <a:pt x="0" y="0"/>
                  </a:moveTo>
                  <a:lnTo>
                    <a:pt x="6665242" y="0"/>
                  </a:lnTo>
                  <a:lnTo>
                    <a:pt x="666524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140157" t="0" r="-68133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837" t="-45004" r="-12254" b="-3326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1322461"/>
            <a:ext cx="6304715" cy="7642079"/>
          </a:xfrm>
          <a:custGeom>
            <a:avLst/>
            <a:gdLst/>
            <a:ahLst/>
            <a:cxnLst/>
            <a:rect r="r" b="b" t="t" l="l"/>
            <a:pathLst>
              <a:path h="7642079" w="6304715">
                <a:moveTo>
                  <a:pt x="0" y="0"/>
                </a:moveTo>
                <a:lnTo>
                  <a:pt x="6304715" y="0"/>
                </a:lnTo>
                <a:lnTo>
                  <a:pt x="6304715" y="7642078"/>
                </a:lnTo>
                <a:lnTo>
                  <a:pt x="0" y="76420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542383" y="4148276"/>
            <a:ext cx="9716917" cy="4816264"/>
          </a:xfrm>
          <a:custGeom>
            <a:avLst/>
            <a:gdLst/>
            <a:ahLst/>
            <a:cxnLst/>
            <a:rect r="r" b="b" t="t" l="l"/>
            <a:pathLst>
              <a:path h="4816264" w="9716917">
                <a:moveTo>
                  <a:pt x="0" y="0"/>
                </a:moveTo>
                <a:lnTo>
                  <a:pt x="9716917" y="0"/>
                </a:lnTo>
                <a:lnTo>
                  <a:pt x="9716917" y="4816263"/>
                </a:lnTo>
                <a:lnTo>
                  <a:pt x="0" y="48162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7222" t="-68681" r="-10218" b="-44036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05938" y="3137270"/>
            <a:ext cx="9589807" cy="39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Free mobile Apps for end users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605938" y="2284297"/>
            <a:ext cx="9589807" cy="82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b="true" sz="583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AJAX SECURITY SYSTEM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289068" y="0"/>
            <a:ext cx="4998932" cy="10287000"/>
            <a:chOff x="0" y="0"/>
            <a:chExt cx="6665242" cy="1371600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6665242" cy="13716000"/>
              <a:chOff x="0" y="0"/>
              <a:chExt cx="1316591" cy="270933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316591" cy="2709333"/>
              </a:xfrm>
              <a:custGeom>
                <a:avLst/>
                <a:gdLst/>
                <a:ahLst/>
                <a:cxnLst/>
                <a:rect r="r" b="b" t="t" l="l"/>
                <a:pathLst>
                  <a:path h="2709333" w="1316591">
                    <a:moveTo>
                      <a:pt x="0" y="0"/>
                    </a:moveTo>
                    <a:lnTo>
                      <a:pt x="1316591" y="0"/>
                    </a:lnTo>
                    <a:lnTo>
                      <a:pt x="1316591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8575"/>
                <a:ext cx="1316591" cy="26807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8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66524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6665242">
                  <a:moveTo>
                    <a:pt x="0" y="0"/>
                  </a:moveTo>
                  <a:lnTo>
                    <a:pt x="6665242" y="0"/>
                  </a:lnTo>
                  <a:lnTo>
                    <a:pt x="666524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140157" t="0" r="-68133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5189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837" t="-45004" r="-12254" b="-3326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805580" y="2198084"/>
            <a:ext cx="5899846" cy="7162180"/>
          </a:xfrm>
          <a:custGeom>
            <a:avLst/>
            <a:gdLst/>
            <a:ahLst/>
            <a:cxnLst/>
            <a:rect r="r" b="b" t="t" l="l"/>
            <a:pathLst>
              <a:path h="7162180" w="5899846">
                <a:moveTo>
                  <a:pt x="0" y="0"/>
                </a:moveTo>
                <a:lnTo>
                  <a:pt x="5899846" y="0"/>
                </a:lnTo>
                <a:lnTo>
                  <a:pt x="5899846" y="7162180"/>
                </a:lnTo>
                <a:lnTo>
                  <a:pt x="0" y="71621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6597" y="3747003"/>
            <a:ext cx="10471040" cy="5296501"/>
          </a:xfrm>
          <a:custGeom>
            <a:avLst/>
            <a:gdLst/>
            <a:ahLst/>
            <a:cxnLst/>
            <a:rect r="r" b="b" t="t" l="l"/>
            <a:pathLst>
              <a:path h="5296501" w="10471040">
                <a:moveTo>
                  <a:pt x="0" y="0"/>
                </a:moveTo>
                <a:lnTo>
                  <a:pt x="10471040" y="0"/>
                </a:lnTo>
                <a:lnTo>
                  <a:pt x="10471040" y="5296501"/>
                </a:lnTo>
                <a:lnTo>
                  <a:pt x="0" y="52965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1739" t="-62945" r="-8463" b="-37448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17829" y="3123466"/>
            <a:ext cx="9146427" cy="307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57"/>
              </a:lnSpc>
              <a:spcBef>
                <a:spcPct val="0"/>
              </a:spcBef>
            </a:pPr>
            <a:r>
              <a:rPr lang="en-US" sz="21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Free mobile App for installers and security or service companies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234729"/>
            <a:ext cx="9776880" cy="621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61"/>
              </a:lnSpc>
              <a:spcBef>
                <a:spcPct val="0"/>
              </a:spcBef>
            </a:pPr>
            <a:r>
              <a:rPr lang="en-US" b="true" sz="436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AJAX PRO : TOOL FOR ENGINEERS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9360520" y="1872008"/>
            <a:ext cx="12609111" cy="6542984"/>
            <a:chOff x="0" y="0"/>
            <a:chExt cx="798476" cy="4143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98476" cy="414337"/>
            </a:xfrm>
            <a:custGeom>
              <a:avLst/>
              <a:gdLst/>
              <a:ahLst/>
              <a:cxnLst/>
              <a:rect r="r" b="b" t="t" l="l"/>
              <a:pathLst>
                <a:path h="414337" w="798476">
                  <a:moveTo>
                    <a:pt x="266303" y="19070"/>
                  </a:moveTo>
                  <a:cubicBezTo>
                    <a:pt x="307106" y="7556"/>
                    <a:pt x="353777" y="0"/>
                    <a:pt x="399453" y="0"/>
                  </a:cubicBezTo>
                  <a:cubicBezTo>
                    <a:pt x="445131" y="0"/>
                    <a:pt x="489084" y="6476"/>
                    <a:pt x="529588" y="17990"/>
                  </a:cubicBezTo>
                  <a:cubicBezTo>
                    <a:pt x="530451" y="18350"/>
                    <a:pt x="531312" y="18350"/>
                    <a:pt x="532174" y="18710"/>
                  </a:cubicBezTo>
                  <a:cubicBezTo>
                    <a:pt x="684285" y="64765"/>
                    <a:pt x="796322" y="186379"/>
                    <a:pt x="798476" y="319651"/>
                  </a:cubicBezTo>
                  <a:lnTo>
                    <a:pt x="798476" y="414337"/>
                  </a:lnTo>
                  <a:lnTo>
                    <a:pt x="0" y="414337"/>
                  </a:lnTo>
                  <a:lnTo>
                    <a:pt x="0" y="319721"/>
                  </a:lnTo>
                  <a:cubicBezTo>
                    <a:pt x="2155" y="185660"/>
                    <a:pt x="112468" y="64045"/>
                    <a:pt x="266303" y="1907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DDA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88900"/>
              <a:ext cx="798476" cy="3254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555977" y="2725265"/>
            <a:ext cx="9718913" cy="6256551"/>
          </a:xfrm>
          <a:custGeom>
            <a:avLst/>
            <a:gdLst/>
            <a:ahLst/>
            <a:cxnLst/>
            <a:rect r="r" b="b" t="t" l="l"/>
            <a:pathLst>
              <a:path h="6256551" w="9718913">
                <a:moveTo>
                  <a:pt x="0" y="0"/>
                </a:moveTo>
                <a:lnTo>
                  <a:pt x="9718913" y="0"/>
                </a:lnTo>
                <a:lnTo>
                  <a:pt x="9718913" y="6256550"/>
                </a:lnTo>
                <a:lnTo>
                  <a:pt x="0" y="6256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3999273"/>
            <a:ext cx="9527277" cy="4511077"/>
          </a:xfrm>
          <a:custGeom>
            <a:avLst/>
            <a:gdLst/>
            <a:ahLst/>
            <a:cxnLst/>
            <a:rect r="r" b="b" t="t" l="l"/>
            <a:pathLst>
              <a:path h="4511077" w="9527277">
                <a:moveTo>
                  <a:pt x="0" y="0"/>
                </a:moveTo>
                <a:lnTo>
                  <a:pt x="9527277" y="0"/>
                </a:lnTo>
                <a:lnTo>
                  <a:pt x="9527277" y="4511077"/>
                </a:lnTo>
                <a:lnTo>
                  <a:pt x="0" y="4511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152" t="-70181" r="-6857" b="-4010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81100" y="671390"/>
            <a:ext cx="744556" cy="509710"/>
          </a:xfrm>
          <a:custGeom>
            <a:avLst/>
            <a:gdLst/>
            <a:ahLst/>
            <a:cxnLst/>
            <a:rect r="r" b="b" t="t" l="l"/>
            <a:pathLst>
              <a:path h="509710" w="744556">
                <a:moveTo>
                  <a:pt x="0" y="0"/>
                </a:moveTo>
                <a:lnTo>
                  <a:pt x="744556" y="0"/>
                </a:lnTo>
                <a:lnTo>
                  <a:pt x="744556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10888" y="3127745"/>
            <a:ext cx="7962900" cy="285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3"/>
              </a:lnSpc>
              <a:spcBef>
                <a:spcPct val="0"/>
              </a:spcBef>
            </a:pPr>
            <a:r>
              <a:rPr lang="en-US" sz="201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Integrated app for installation and monitoring businesses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81100" y="2206562"/>
            <a:ext cx="9589807" cy="82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b="true" sz="583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 DESKTOP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© 2025 PT. LAX TEKNOLOGI INDONESIA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059134" y="9220200"/>
            <a:ext cx="4541360" cy="242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Service </a:t>
            </a:r>
            <a:r>
              <a:rPr lang="en-US" sz="1346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Excellence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5934687" y="633667"/>
            <a:ext cx="1324613" cy="395033"/>
          </a:xfrm>
          <a:custGeom>
            <a:avLst/>
            <a:gdLst/>
            <a:ahLst/>
            <a:cxnLst/>
            <a:rect r="r" b="b" t="t" l="l"/>
            <a:pathLst>
              <a:path h="395033" w="1324613">
                <a:moveTo>
                  <a:pt x="0" y="0"/>
                </a:moveTo>
                <a:lnTo>
                  <a:pt x="1324613" y="0"/>
                </a:lnTo>
                <a:lnTo>
                  <a:pt x="1324613" y="395033"/>
                </a:lnTo>
                <a:lnTo>
                  <a:pt x="0" y="3950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837" t="-45004" r="-12254" b="-33264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DA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5440150" cy="10287000"/>
          </a:xfrm>
          <a:custGeom>
            <a:avLst/>
            <a:gdLst/>
            <a:ahLst/>
            <a:cxnLst/>
            <a:rect r="r" b="b" t="t" l="l"/>
            <a:pathLst>
              <a:path h="10287000" w="1544015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62002" y="0"/>
            <a:ext cx="14480328" cy="10287000"/>
          </a:xfrm>
          <a:custGeom>
            <a:avLst/>
            <a:gdLst/>
            <a:ahLst/>
            <a:cxnLst/>
            <a:rect r="r" b="b" t="t" l="l"/>
            <a:pathLst>
              <a:path h="10287000" w="14480328">
                <a:moveTo>
                  <a:pt x="14480328" y="0"/>
                </a:moveTo>
                <a:lnTo>
                  <a:pt x="0" y="0"/>
                </a:lnTo>
                <a:lnTo>
                  <a:pt x="0" y="10287000"/>
                </a:lnTo>
                <a:lnTo>
                  <a:pt x="14480328" y="10287000"/>
                </a:lnTo>
                <a:lnTo>
                  <a:pt x="14480328" y="0"/>
                </a:lnTo>
                <a:close/>
              </a:path>
            </a:pathLst>
          </a:custGeom>
          <a:blipFill>
            <a:blip r:embed="rId3"/>
            <a:stretch>
              <a:fillRect l="0" t="-24884" r="-63231" b="-10488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32509" y="409325"/>
            <a:ext cx="15626791" cy="9468351"/>
          </a:xfrm>
          <a:custGeom>
            <a:avLst/>
            <a:gdLst/>
            <a:ahLst/>
            <a:cxnLst/>
            <a:rect r="r" b="b" t="t" l="l"/>
            <a:pathLst>
              <a:path h="9468351" w="15626791">
                <a:moveTo>
                  <a:pt x="0" y="0"/>
                </a:moveTo>
                <a:lnTo>
                  <a:pt x="15626791" y="0"/>
                </a:lnTo>
                <a:lnTo>
                  <a:pt x="15626791" y="9468350"/>
                </a:lnTo>
                <a:lnTo>
                  <a:pt x="0" y="9468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269674" y="7674144"/>
            <a:ext cx="9748652" cy="1584156"/>
          </a:xfrm>
          <a:custGeom>
            <a:avLst/>
            <a:gdLst/>
            <a:ahLst/>
            <a:cxnLst/>
            <a:rect r="r" b="b" t="t" l="l"/>
            <a:pathLst>
              <a:path h="1584156" w="9748652">
                <a:moveTo>
                  <a:pt x="0" y="0"/>
                </a:moveTo>
                <a:lnTo>
                  <a:pt x="9748652" y="0"/>
                </a:lnTo>
                <a:lnTo>
                  <a:pt x="9748652" y="1584156"/>
                </a:lnTo>
                <a:lnTo>
                  <a:pt x="0" y="15841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223247" y="7539740"/>
            <a:ext cx="12436418" cy="564954"/>
            <a:chOff x="0" y="0"/>
            <a:chExt cx="3275435" cy="14879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275435" cy="148795"/>
            </a:xfrm>
            <a:custGeom>
              <a:avLst/>
              <a:gdLst/>
              <a:ahLst/>
              <a:cxnLst/>
              <a:rect r="r" b="b" t="t" l="l"/>
              <a:pathLst>
                <a:path h="148795" w="3275435">
                  <a:moveTo>
                    <a:pt x="26146" y="0"/>
                  </a:moveTo>
                  <a:lnTo>
                    <a:pt x="3249289" y="0"/>
                  </a:lnTo>
                  <a:cubicBezTo>
                    <a:pt x="3256224" y="0"/>
                    <a:pt x="3262874" y="2755"/>
                    <a:pt x="3267777" y="7658"/>
                  </a:cubicBezTo>
                  <a:cubicBezTo>
                    <a:pt x="3272681" y="12561"/>
                    <a:pt x="3275435" y="19212"/>
                    <a:pt x="3275435" y="26146"/>
                  </a:cubicBezTo>
                  <a:lnTo>
                    <a:pt x="3275435" y="122649"/>
                  </a:lnTo>
                  <a:cubicBezTo>
                    <a:pt x="3275435" y="137089"/>
                    <a:pt x="3263729" y="148795"/>
                    <a:pt x="3249289" y="148795"/>
                  </a:cubicBezTo>
                  <a:lnTo>
                    <a:pt x="26146" y="148795"/>
                  </a:lnTo>
                  <a:cubicBezTo>
                    <a:pt x="11706" y="148795"/>
                    <a:pt x="0" y="137089"/>
                    <a:pt x="0" y="122649"/>
                  </a:cubicBezTo>
                  <a:lnTo>
                    <a:pt x="0" y="26146"/>
                  </a:lnTo>
                  <a:cubicBezTo>
                    <a:pt x="0" y="11706"/>
                    <a:pt x="11706" y="0"/>
                    <a:pt x="2614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DDA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275435" cy="186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2306411" y="9613258"/>
            <a:ext cx="4230685" cy="264418"/>
          </a:xfrm>
          <a:custGeom>
            <a:avLst/>
            <a:gdLst/>
            <a:ahLst/>
            <a:cxnLst/>
            <a:rect r="r" b="b" t="t" l="l"/>
            <a:pathLst>
              <a:path h="264418" w="4230685">
                <a:moveTo>
                  <a:pt x="0" y="0"/>
                </a:moveTo>
                <a:lnTo>
                  <a:pt x="4230685" y="0"/>
                </a:lnTo>
                <a:lnTo>
                  <a:pt x="4230685" y="264417"/>
                </a:lnTo>
                <a:lnTo>
                  <a:pt x="0" y="264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564252" y="1775676"/>
            <a:ext cx="421247" cy="335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9"/>
              </a:lnSpc>
              <a:spcBef>
                <a:spcPct val="0"/>
              </a:spcBef>
            </a:pPr>
            <a:r>
              <a:rPr lang="en-US" sz="19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LAX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77107" y="1775676"/>
            <a:ext cx="1018585" cy="335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9"/>
              </a:lnSpc>
              <a:spcBef>
                <a:spcPct val="0"/>
              </a:spcBef>
            </a:pPr>
            <a:r>
              <a:rPr lang="en-US" sz="19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Lax.co.id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992519" y="1775676"/>
            <a:ext cx="2247139" cy="332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9"/>
              </a:lnSpc>
              <a:spcBef>
                <a:spcPct val="0"/>
              </a:spcBef>
            </a:pPr>
            <a:r>
              <a:rPr lang="en-US" b="true" sz="19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Service </a:t>
            </a:r>
            <a:r>
              <a:rPr lang="en-US" sz="19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Excellence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9640181"/>
            <a:ext cx="4541360" cy="237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b="true" sz="1346" i="true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© 2025 PT. LAX TEKNOLOGI INDONESIA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472004" y="4089404"/>
            <a:ext cx="13938904" cy="227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66"/>
              </a:lnSpc>
              <a:spcBef>
                <a:spcPct val="0"/>
              </a:spcBef>
            </a:pPr>
            <a:r>
              <a:rPr lang="en-US" b="true" sz="1596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THANK </a:t>
            </a:r>
            <a:r>
              <a:rPr lang="en-US" b="true" sz="15966">
                <a:solidFill>
                  <a:srgbClr val="115793"/>
                </a:solidFill>
                <a:latin typeface="Poppins Bold"/>
                <a:ea typeface="Poppins Bold"/>
                <a:cs typeface="Poppins Bold"/>
                <a:sym typeface="Poppins Bold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DAGg6qkvSYM</dc:identifier>
  <dcterms:modified xsi:type="dcterms:W3CDTF">2011-08-01T06:04:30Z</dcterms:modified>
  <cp:revision>1</cp:revision>
  <dc:title>PPT LTI - AJAX 2025</dc:title>
</cp:coreProperties>
</file>