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Helvetica World" pitchFamily="2" charset="0"/>
      <p:regular r:id="rId16"/>
    </p:embeddedFont>
    <p:embeddedFont>
      <p:font typeface="Inter" panose="020B0502030000000004" pitchFamily="34" charset="0"/>
      <p:regular r:id="rId17"/>
    </p:embeddedFont>
    <p:embeddedFont>
      <p:font typeface="Inter Bold" panose="020B0802030000000004" pitchFamily="34" charset="0"/>
      <p:regular r:id="rId18"/>
      <p:bold r:id="rId19"/>
    </p:embeddedFont>
    <p:embeddedFont>
      <p:font typeface="Montserrat Bold" pitchFamily="2" charset="77"/>
      <p:regular r:id="rId20"/>
      <p:bold r:id="rId21"/>
    </p:embeddedFont>
    <p:embeddedFont>
      <p:font typeface="Open Sauce" pitchFamily="2" charset="77"/>
      <p:regular r:id="rId22"/>
    </p:embeddedFont>
    <p:embeddedFont>
      <p:font typeface="Open Sauce Bold" pitchFamily="2" charset="77"/>
      <p:regular r:id="rId23"/>
      <p:bold r:id="rId24"/>
    </p:embeddedFont>
    <p:embeddedFont>
      <p:font typeface="Open Sauce SemiBold" pitchFamily="2" charset="77"/>
      <p:regular r:id="rId25"/>
      <p:bold r:id="rId26"/>
    </p:embeddedFont>
    <p:embeddedFont>
      <p:font typeface="Poppins" pitchFamily="2" charset="77"/>
      <p:regular r:id="rId27"/>
      <p:bold r:id="rId28"/>
      <p:italic r:id="rId29"/>
      <p:boldItalic r:id="rId30"/>
    </p:embeddedFont>
    <p:embeddedFont>
      <p:font typeface="Poppins Bold" pitchFamily="2" charset="77"/>
      <p:regular r:id="rId31"/>
      <p:bold r:id="rId32"/>
    </p:embeddedFont>
    <p:embeddedFont>
      <p:font typeface="Poppins Heavy" pitchFamily="2" charset="77"/>
      <p:regular r:id="rId33"/>
      <p:bold r:id="rId34"/>
    </p:embeddedFont>
    <p:embeddedFont>
      <p:font typeface="Poppins Italics" pitchFamily="2" charset="77"/>
      <p:regular r:id="rId35"/>
      <p: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>
        <p:scale>
          <a:sx n="155" d="100"/>
          <a:sy n="155" d="100"/>
        </p:scale>
        <p:origin x="-3560" y="-22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9" Type="http://schemas.openxmlformats.org/officeDocument/2006/relationships/theme" Target="theme/theme1.xml"/><Relationship Id="rId21" Type="http://schemas.openxmlformats.org/officeDocument/2006/relationships/font" Target="fonts/font10.fntdata"/><Relationship Id="rId34" Type="http://schemas.openxmlformats.org/officeDocument/2006/relationships/font" Target="fonts/font23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font" Target="fonts/font2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3.fntdata"/><Relationship Id="rId32" Type="http://schemas.openxmlformats.org/officeDocument/2006/relationships/font" Target="fonts/font2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font" Target="fonts/font25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font" Target="fonts/font2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sv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4.png"/><Relationship Id="rId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7.sv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10" Type="http://schemas.openxmlformats.org/officeDocument/2006/relationships/image" Target="../media/image43.svg"/><Relationship Id="rId4" Type="http://schemas.openxmlformats.org/officeDocument/2006/relationships/image" Target="../media/image14.png"/><Relationship Id="rId9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2828" y="0"/>
            <a:ext cx="18997209" cy="6186854"/>
            <a:chOff x="0" y="0"/>
            <a:chExt cx="5003380" cy="16294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03380" cy="1629460"/>
            </a:xfrm>
            <a:custGeom>
              <a:avLst/>
              <a:gdLst/>
              <a:ahLst/>
              <a:cxnLst/>
              <a:rect l="l" t="t" r="r" b="b"/>
              <a:pathLst>
                <a:path w="5003380" h="1629460">
                  <a:moveTo>
                    <a:pt x="0" y="0"/>
                  </a:moveTo>
                  <a:lnTo>
                    <a:pt x="5003380" y="0"/>
                  </a:lnTo>
                  <a:lnTo>
                    <a:pt x="5003380" y="1629460"/>
                  </a:lnTo>
                  <a:lnTo>
                    <a:pt x="0" y="1629460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path path="circle">
                <a:fillToRect l="50000" t="50000" r="50000" b="50000"/>
              </a:path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003380" cy="16580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45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3758982" y="4602770"/>
            <a:ext cx="24669751" cy="7000042"/>
          </a:xfrm>
          <a:custGeom>
            <a:avLst/>
            <a:gdLst/>
            <a:ahLst/>
            <a:cxnLst/>
            <a:rect l="l" t="t" r="r" b="b"/>
            <a:pathLst>
              <a:path w="24669751" h="7000042">
                <a:moveTo>
                  <a:pt x="0" y="0"/>
                </a:moveTo>
                <a:lnTo>
                  <a:pt x="24669752" y="0"/>
                </a:lnTo>
                <a:lnTo>
                  <a:pt x="24669752" y="7000042"/>
                </a:lnTo>
                <a:lnTo>
                  <a:pt x="0" y="70000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859119" y="-469285"/>
            <a:ext cx="6745262" cy="7393748"/>
          </a:xfrm>
          <a:custGeom>
            <a:avLst/>
            <a:gdLst/>
            <a:ahLst/>
            <a:cxnLst/>
            <a:rect l="l" t="t" r="r" b="b"/>
            <a:pathLst>
              <a:path w="6745262" h="7393748">
                <a:moveTo>
                  <a:pt x="0" y="0"/>
                </a:moveTo>
                <a:lnTo>
                  <a:pt x="6745262" y="0"/>
                </a:lnTo>
                <a:lnTo>
                  <a:pt x="6745262" y="7393749"/>
                </a:lnTo>
                <a:lnTo>
                  <a:pt x="0" y="73937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7000"/>
            </a:blip>
            <a:stretch>
              <a:fillRect r="-6011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900488" y="1069025"/>
            <a:ext cx="14487023" cy="8148951"/>
          </a:xfrm>
          <a:custGeom>
            <a:avLst/>
            <a:gdLst/>
            <a:ahLst/>
            <a:cxnLst/>
            <a:rect l="l" t="t" r="r" b="b"/>
            <a:pathLst>
              <a:path w="14487023" h="8148951">
                <a:moveTo>
                  <a:pt x="0" y="0"/>
                </a:moveTo>
                <a:lnTo>
                  <a:pt x="14487024" y="0"/>
                </a:lnTo>
                <a:lnTo>
                  <a:pt x="14487024" y="8148950"/>
                </a:lnTo>
                <a:lnTo>
                  <a:pt x="0" y="8148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238125" cap="rnd">
            <a:solidFill>
              <a:srgbClr val="FFFFFF"/>
            </a:solidFill>
            <a:prstDash val="solid"/>
            <a:round/>
          </a:ln>
        </p:spPr>
      </p:sp>
      <p:sp>
        <p:nvSpPr>
          <p:cNvPr id="8" name="Freeform 8"/>
          <p:cNvSpPr/>
          <p:nvPr/>
        </p:nvSpPr>
        <p:spPr>
          <a:xfrm>
            <a:off x="8575894" y="1996298"/>
            <a:ext cx="1059765" cy="725497"/>
          </a:xfrm>
          <a:custGeom>
            <a:avLst/>
            <a:gdLst/>
            <a:ahLst/>
            <a:cxnLst/>
            <a:rect l="l" t="t" r="r" b="b"/>
            <a:pathLst>
              <a:path w="1059765" h="725497">
                <a:moveTo>
                  <a:pt x="0" y="0"/>
                </a:moveTo>
                <a:lnTo>
                  <a:pt x="1059765" y="0"/>
                </a:lnTo>
                <a:lnTo>
                  <a:pt x="1059765" y="725497"/>
                </a:lnTo>
                <a:lnTo>
                  <a:pt x="0" y="7254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930774" y="3256165"/>
            <a:ext cx="12350005" cy="2968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42"/>
              </a:lnSpc>
            </a:pPr>
            <a:r>
              <a:rPr lang="en-US" sz="10413" b="1" spc="-437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 AI  PLATFORM</a:t>
            </a:r>
          </a:p>
          <a:p>
            <a:pPr algn="ctr">
              <a:lnSpc>
                <a:spcPts val="11142"/>
              </a:lnSpc>
            </a:pPr>
            <a:r>
              <a:rPr lang="en-US" sz="10413" b="1" spc="-437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NOTULEN MEETING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68998" y="6559339"/>
            <a:ext cx="12350005" cy="365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4"/>
              </a:lnSpc>
            </a:pPr>
            <a:r>
              <a:rPr lang="en-US" sz="2499" i="1" spc="-104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Solusi Cerdas untuk Merangkum dan Mengelola Informasi Bisnis Anda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772798" y="7405985"/>
            <a:ext cx="4665957" cy="800217"/>
            <a:chOff x="0" y="0"/>
            <a:chExt cx="6221276" cy="1066956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6221276" cy="1066956"/>
              <a:chOff x="0" y="0"/>
              <a:chExt cx="1391207" cy="23859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391207" cy="238594"/>
              </a:xfrm>
              <a:custGeom>
                <a:avLst/>
                <a:gdLst/>
                <a:ahLst/>
                <a:cxnLst/>
                <a:rect l="l" t="t" r="r" b="b"/>
                <a:pathLst>
                  <a:path w="1391207" h="238594">
                    <a:moveTo>
                      <a:pt x="57160" y="0"/>
                    </a:moveTo>
                    <a:lnTo>
                      <a:pt x="1334046" y="0"/>
                    </a:lnTo>
                    <a:cubicBezTo>
                      <a:pt x="1365615" y="0"/>
                      <a:pt x="1391207" y="25592"/>
                      <a:pt x="1391207" y="57160"/>
                    </a:cubicBezTo>
                    <a:lnTo>
                      <a:pt x="1391207" y="181433"/>
                    </a:lnTo>
                    <a:cubicBezTo>
                      <a:pt x="1391207" y="213002"/>
                      <a:pt x="1365615" y="238594"/>
                      <a:pt x="1334046" y="238594"/>
                    </a:cubicBezTo>
                    <a:lnTo>
                      <a:pt x="57160" y="238594"/>
                    </a:lnTo>
                    <a:cubicBezTo>
                      <a:pt x="25592" y="238594"/>
                      <a:pt x="0" y="213002"/>
                      <a:pt x="0" y="181433"/>
                    </a:cubicBezTo>
                    <a:lnTo>
                      <a:pt x="0" y="57160"/>
                    </a:lnTo>
                    <a:cubicBezTo>
                      <a:pt x="0" y="25592"/>
                      <a:pt x="25592" y="0"/>
                      <a:pt x="5716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1391207" cy="27669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76574" y="258050"/>
              <a:ext cx="6144702" cy="6147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3"/>
                </a:lnSpc>
              </a:pPr>
              <a:r>
                <a:rPr lang="en-US" sz="3163" b="1" spc="-85">
                  <a:solidFill>
                    <a:srgbClr val="0361A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KNOWLEDGE </a:t>
              </a:r>
              <a:r>
                <a:rPr lang="en-US" sz="3163" spc="-85">
                  <a:solidFill>
                    <a:srgbClr val="0361AF"/>
                  </a:solidFill>
                  <a:latin typeface="Poppins"/>
                  <a:ea typeface="Poppins"/>
                  <a:cs typeface="Poppins"/>
                  <a:sym typeface="Poppins"/>
                </a:rPr>
                <a:t>BASE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-1898173" y="3277138"/>
            <a:ext cx="21377261" cy="1576573"/>
          </a:xfrm>
          <a:custGeom>
            <a:avLst/>
            <a:gdLst/>
            <a:ahLst/>
            <a:cxnLst/>
            <a:rect l="l" t="t" r="r" b="b"/>
            <a:pathLst>
              <a:path w="21377261" h="1576573">
                <a:moveTo>
                  <a:pt x="0" y="1576573"/>
                </a:moveTo>
                <a:lnTo>
                  <a:pt x="21377261" y="1576573"/>
                </a:lnTo>
                <a:lnTo>
                  <a:pt x="21377261" y="0"/>
                </a:lnTo>
                <a:lnTo>
                  <a:pt x="0" y="0"/>
                </a:lnTo>
                <a:lnTo>
                  <a:pt x="0" y="1576573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4065424"/>
            <a:ext cx="18288000" cy="6221576"/>
            <a:chOff x="0" y="0"/>
            <a:chExt cx="4816593" cy="16386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638604"/>
            </a:xfrm>
            <a:custGeom>
              <a:avLst/>
              <a:gdLst/>
              <a:ahLst/>
              <a:cxnLst/>
              <a:rect l="l" t="t" r="r" b="b"/>
              <a:pathLst>
                <a:path w="4816592" h="1638604">
                  <a:moveTo>
                    <a:pt x="0" y="0"/>
                  </a:moveTo>
                  <a:lnTo>
                    <a:pt x="4816592" y="0"/>
                  </a:lnTo>
                  <a:lnTo>
                    <a:pt x="4816592" y="1638604"/>
                  </a:lnTo>
                  <a:lnTo>
                    <a:pt x="0" y="1638604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path path="circle">
                <a:fillToRect l="50000" t="50000" r="50000" b="50000"/>
              </a:path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816593" cy="16671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451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48291" y="5143500"/>
            <a:ext cx="17391419" cy="4582690"/>
            <a:chOff x="0" y="0"/>
            <a:chExt cx="4580456" cy="120696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80456" cy="1206964"/>
            </a:xfrm>
            <a:custGeom>
              <a:avLst/>
              <a:gdLst/>
              <a:ahLst/>
              <a:cxnLst/>
              <a:rect l="l" t="t" r="r" b="b"/>
              <a:pathLst>
                <a:path w="4580456" h="1206964">
                  <a:moveTo>
                    <a:pt x="32942" y="0"/>
                  </a:moveTo>
                  <a:lnTo>
                    <a:pt x="4547514" y="0"/>
                  </a:lnTo>
                  <a:cubicBezTo>
                    <a:pt x="4556251" y="0"/>
                    <a:pt x="4564630" y="3471"/>
                    <a:pt x="4570808" y="9648"/>
                  </a:cubicBezTo>
                  <a:cubicBezTo>
                    <a:pt x="4576985" y="15826"/>
                    <a:pt x="4580456" y="24205"/>
                    <a:pt x="4580456" y="32942"/>
                  </a:cubicBezTo>
                  <a:lnTo>
                    <a:pt x="4580456" y="1174022"/>
                  </a:lnTo>
                  <a:cubicBezTo>
                    <a:pt x="4580456" y="1192215"/>
                    <a:pt x="4565708" y="1206964"/>
                    <a:pt x="4547514" y="1206964"/>
                  </a:cubicBezTo>
                  <a:lnTo>
                    <a:pt x="32942" y="1206964"/>
                  </a:lnTo>
                  <a:cubicBezTo>
                    <a:pt x="24205" y="1206964"/>
                    <a:pt x="15826" y="1203493"/>
                    <a:pt x="9648" y="1197315"/>
                  </a:cubicBezTo>
                  <a:cubicBezTo>
                    <a:pt x="3471" y="1191137"/>
                    <a:pt x="0" y="1182759"/>
                    <a:pt x="0" y="1174022"/>
                  </a:cubicBezTo>
                  <a:lnTo>
                    <a:pt x="0" y="32942"/>
                  </a:lnTo>
                  <a:cubicBezTo>
                    <a:pt x="0" y="24205"/>
                    <a:pt x="3471" y="15826"/>
                    <a:pt x="9648" y="9648"/>
                  </a:cubicBezTo>
                  <a:cubicBezTo>
                    <a:pt x="15826" y="3471"/>
                    <a:pt x="24205" y="0"/>
                    <a:pt x="3294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4580456" cy="12545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1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62717" y="5609242"/>
            <a:ext cx="1723477" cy="172347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15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848394" y="5609242"/>
            <a:ext cx="1723477" cy="172347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15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1581139" y="4065424"/>
            <a:ext cx="6745262" cy="6221576"/>
          </a:xfrm>
          <a:custGeom>
            <a:avLst/>
            <a:gdLst/>
            <a:ahLst/>
            <a:cxnLst/>
            <a:rect l="l" t="t" r="r" b="b"/>
            <a:pathLst>
              <a:path w="6745262" h="6221576">
                <a:moveTo>
                  <a:pt x="0" y="0"/>
                </a:moveTo>
                <a:lnTo>
                  <a:pt x="6745263" y="0"/>
                </a:lnTo>
                <a:lnTo>
                  <a:pt x="6745263" y="6221576"/>
                </a:lnTo>
                <a:lnTo>
                  <a:pt x="0" y="62215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7000"/>
            </a:blip>
            <a:stretch>
              <a:fillRect t="-7187" r="-60117" b="-11652"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9930546" y="5609242"/>
            <a:ext cx="1723477" cy="1723477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15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6235214" y="5984509"/>
            <a:ext cx="949835" cy="972943"/>
          </a:xfrm>
          <a:custGeom>
            <a:avLst/>
            <a:gdLst/>
            <a:ahLst/>
            <a:cxnLst/>
            <a:rect l="l" t="t" r="r" b="b"/>
            <a:pathLst>
              <a:path w="949835" h="972943">
                <a:moveTo>
                  <a:pt x="0" y="0"/>
                </a:moveTo>
                <a:lnTo>
                  <a:pt x="949836" y="0"/>
                </a:lnTo>
                <a:lnTo>
                  <a:pt x="949836" y="972943"/>
                </a:lnTo>
                <a:lnTo>
                  <a:pt x="0" y="9729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288069" y="5949022"/>
            <a:ext cx="1008430" cy="1008430"/>
          </a:xfrm>
          <a:custGeom>
            <a:avLst/>
            <a:gdLst/>
            <a:ahLst/>
            <a:cxnLst/>
            <a:rect l="l" t="t" r="r" b="b"/>
            <a:pathLst>
              <a:path w="1008430" h="1008430">
                <a:moveTo>
                  <a:pt x="0" y="0"/>
                </a:moveTo>
                <a:lnTo>
                  <a:pt x="1008430" y="0"/>
                </a:lnTo>
                <a:lnTo>
                  <a:pt x="1008430" y="1008430"/>
                </a:lnTo>
                <a:lnTo>
                  <a:pt x="0" y="10084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132680" y="6123103"/>
            <a:ext cx="1001088" cy="695756"/>
          </a:xfrm>
          <a:custGeom>
            <a:avLst/>
            <a:gdLst/>
            <a:ahLst/>
            <a:cxnLst/>
            <a:rect l="l" t="t" r="r" b="b"/>
            <a:pathLst>
              <a:path w="1001088" h="695756">
                <a:moveTo>
                  <a:pt x="0" y="0"/>
                </a:moveTo>
                <a:lnTo>
                  <a:pt x="1001089" y="0"/>
                </a:lnTo>
                <a:lnTo>
                  <a:pt x="1001089" y="695756"/>
                </a:lnTo>
                <a:lnTo>
                  <a:pt x="0" y="6957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4016222" y="5609242"/>
            <a:ext cx="1723477" cy="172347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15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4406747" y="6100119"/>
            <a:ext cx="1021192" cy="839931"/>
          </a:xfrm>
          <a:custGeom>
            <a:avLst/>
            <a:gdLst/>
            <a:ahLst/>
            <a:cxnLst/>
            <a:rect l="l" t="t" r="r" b="b"/>
            <a:pathLst>
              <a:path w="1021192" h="839931">
                <a:moveTo>
                  <a:pt x="0" y="0"/>
                </a:moveTo>
                <a:lnTo>
                  <a:pt x="1021193" y="0"/>
                </a:lnTo>
                <a:lnTo>
                  <a:pt x="1021193" y="839931"/>
                </a:lnTo>
                <a:lnTo>
                  <a:pt x="0" y="83993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4919930" y="7874174"/>
            <a:ext cx="3580405" cy="1120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9"/>
              </a:lnSpc>
            </a:pPr>
            <a:r>
              <a:rPr lang="en-US" sz="2700" spc="-11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Waktu terbatas untuk membuat notulen atau laporan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224234" y="7874174"/>
            <a:ext cx="3136099" cy="1120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9"/>
              </a:lnSpc>
            </a:pPr>
            <a:r>
              <a:rPr lang="en-US" sz="2700" spc="-11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Risiko kehilangan detail penting dalam meeting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827059" y="7874174"/>
            <a:ext cx="4363688" cy="1120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9"/>
              </a:lnSpc>
            </a:pPr>
            <a:r>
              <a:rPr lang="en-US" sz="2700" spc="-11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Kesulitan mengelola berbagai format file (audio, dokumen, gambar)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97254" y="7874174"/>
            <a:ext cx="3054404" cy="1120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9"/>
              </a:lnSpc>
            </a:pPr>
            <a:r>
              <a:rPr lang="en-US" sz="2700" spc="-11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Volume data dan informasi yang terus meningkat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334229" y="1134013"/>
            <a:ext cx="11619541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25"/>
              </a:lnSpc>
            </a:pPr>
            <a:r>
              <a:rPr lang="en-US" sz="7500" b="1" spc="-315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Latar Belakang</a:t>
            </a:r>
          </a:p>
          <a:p>
            <a:pPr algn="ctr">
              <a:lnSpc>
                <a:spcPts val="8025"/>
              </a:lnSpc>
            </a:pPr>
            <a:r>
              <a:rPr lang="en-US" sz="7500" spc="-31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Masalah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5452407" y="518804"/>
            <a:ext cx="1806893" cy="50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1"/>
              </a:lnSpc>
            </a:pPr>
            <a:r>
              <a:rPr lang="en-US" sz="1991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Service</a:t>
            </a:r>
          </a:p>
          <a:p>
            <a:pPr algn="l">
              <a:lnSpc>
                <a:spcPts val="1951"/>
              </a:lnSpc>
            </a:pPr>
            <a:r>
              <a:rPr lang="en-US" sz="199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Excellence</a:t>
            </a:r>
          </a:p>
        </p:txBody>
      </p:sp>
      <p:sp>
        <p:nvSpPr>
          <p:cNvPr id="32" name="Freeform 32"/>
          <p:cNvSpPr/>
          <p:nvPr/>
        </p:nvSpPr>
        <p:spPr>
          <a:xfrm>
            <a:off x="1028700" y="500181"/>
            <a:ext cx="772030" cy="528519"/>
          </a:xfrm>
          <a:custGeom>
            <a:avLst/>
            <a:gdLst/>
            <a:ahLst/>
            <a:cxnLst/>
            <a:rect l="l" t="t" r="r" b="b"/>
            <a:pathLst>
              <a:path w="772030" h="528519">
                <a:moveTo>
                  <a:pt x="0" y="0"/>
                </a:moveTo>
                <a:lnTo>
                  <a:pt x="772030" y="0"/>
                </a:lnTo>
                <a:lnTo>
                  <a:pt x="772030" y="528519"/>
                </a:lnTo>
                <a:lnTo>
                  <a:pt x="0" y="52851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3382"/>
            <a:ext cx="18288000" cy="4913618"/>
            <a:chOff x="0" y="0"/>
            <a:chExt cx="4816593" cy="12941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294122"/>
            </a:xfrm>
            <a:custGeom>
              <a:avLst/>
              <a:gdLst/>
              <a:ahLst/>
              <a:cxnLst/>
              <a:rect l="l" t="t" r="r" b="b"/>
              <a:pathLst>
                <a:path w="4816592" h="1294122">
                  <a:moveTo>
                    <a:pt x="0" y="0"/>
                  </a:moveTo>
                  <a:lnTo>
                    <a:pt x="4816592" y="0"/>
                  </a:lnTo>
                  <a:lnTo>
                    <a:pt x="4816592" y="1294122"/>
                  </a:lnTo>
                  <a:lnTo>
                    <a:pt x="0" y="1294122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path path="circle">
                <a:fillToRect l="50000" t="50000" r="50000" b="50000"/>
              </a:path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13226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5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282861" y="6395006"/>
            <a:ext cx="7514095" cy="8229600"/>
          </a:xfrm>
          <a:custGeom>
            <a:avLst/>
            <a:gdLst/>
            <a:ahLst/>
            <a:cxnLst/>
            <a:rect l="l" t="t" r="r" b="b"/>
            <a:pathLst>
              <a:path w="7514095" h="8229600">
                <a:moveTo>
                  <a:pt x="0" y="0"/>
                </a:moveTo>
                <a:lnTo>
                  <a:pt x="7514095" y="0"/>
                </a:lnTo>
                <a:lnTo>
                  <a:pt x="751409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80757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153040" y="2348669"/>
            <a:ext cx="8387128" cy="5631977"/>
            <a:chOff x="0" y="0"/>
            <a:chExt cx="11182837" cy="75093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182837" cy="7509303"/>
            </a:xfrm>
            <a:custGeom>
              <a:avLst/>
              <a:gdLst/>
              <a:ahLst/>
              <a:cxnLst/>
              <a:rect l="l" t="t" r="r" b="b"/>
              <a:pathLst>
                <a:path w="11182837" h="7509303">
                  <a:moveTo>
                    <a:pt x="0" y="0"/>
                  </a:moveTo>
                  <a:lnTo>
                    <a:pt x="11182837" y="0"/>
                  </a:lnTo>
                  <a:lnTo>
                    <a:pt x="11182837" y="7509303"/>
                  </a:lnTo>
                  <a:lnTo>
                    <a:pt x="0" y="75093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37975" y="91983"/>
              <a:ext cx="10906887" cy="7233353"/>
            </a:xfrm>
            <a:custGeom>
              <a:avLst/>
              <a:gdLst/>
              <a:ahLst/>
              <a:cxnLst/>
              <a:rect l="l" t="t" r="r" b="b"/>
              <a:pathLst>
                <a:path w="10906887" h="7233353">
                  <a:moveTo>
                    <a:pt x="0" y="0"/>
                  </a:moveTo>
                  <a:lnTo>
                    <a:pt x="10906887" y="0"/>
                  </a:lnTo>
                  <a:lnTo>
                    <a:pt x="10906887" y="7233354"/>
                  </a:lnTo>
                  <a:lnTo>
                    <a:pt x="0" y="7233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137975" y="91983"/>
              <a:ext cx="10906887" cy="7233353"/>
              <a:chOff x="0" y="0"/>
              <a:chExt cx="6023597" cy="399479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023610" cy="3994785"/>
              </a:xfrm>
              <a:custGeom>
                <a:avLst/>
                <a:gdLst/>
                <a:ahLst/>
                <a:cxnLst/>
                <a:rect l="l" t="t" r="r" b="b"/>
                <a:pathLst>
                  <a:path w="6023610" h="3994785">
                    <a:moveTo>
                      <a:pt x="207518" y="0"/>
                    </a:moveTo>
                    <a:cubicBezTo>
                      <a:pt x="92964" y="0"/>
                      <a:pt x="0" y="92964"/>
                      <a:pt x="0" y="207518"/>
                    </a:cubicBezTo>
                    <a:lnTo>
                      <a:pt x="0" y="3787267"/>
                    </a:lnTo>
                    <a:cubicBezTo>
                      <a:pt x="0" y="3901821"/>
                      <a:pt x="92964" y="3994785"/>
                      <a:pt x="207518" y="3994785"/>
                    </a:cubicBezTo>
                    <a:lnTo>
                      <a:pt x="5816092" y="3994785"/>
                    </a:lnTo>
                    <a:cubicBezTo>
                      <a:pt x="5930646" y="3994785"/>
                      <a:pt x="6023610" y="3901821"/>
                      <a:pt x="6023610" y="3787267"/>
                    </a:cubicBezTo>
                    <a:lnTo>
                      <a:pt x="6023610" y="207518"/>
                    </a:lnTo>
                    <a:cubicBezTo>
                      <a:pt x="6023610" y="152527"/>
                      <a:pt x="6001766" y="99695"/>
                      <a:pt x="5962777" y="60833"/>
                    </a:cubicBezTo>
                    <a:cubicBezTo>
                      <a:pt x="5923788" y="21971"/>
                      <a:pt x="5871083" y="0"/>
                      <a:pt x="5816092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249" b="-250"/>
                </a:stretch>
              </a:blipFill>
            </p:spPr>
          </p:sp>
        </p:grpSp>
      </p:grpSp>
      <p:grpSp>
        <p:nvGrpSpPr>
          <p:cNvPr id="11" name="Group 11"/>
          <p:cNvGrpSpPr/>
          <p:nvPr/>
        </p:nvGrpSpPr>
        <p:grpSpPr>
          <a:xfrm>
            <a:off x="1375882" y="8204862"/>
            <a:ext cx="5328053" cy="460862"/>
            <a:chOff x="0" y="0"/>
            <a:chExt cx="7104070" cy="614483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7104070" cy="614483"/>
              <a:chOff x="0" y="0"/>
              <a:chExt cx="2220032" cy="192027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220032" cy="192027"/>
              </a:xfrm>
              <a:custGeom>
                <a:avLst/>
                <a:gdLst/>
                <a:ahLst/>
                <a:cxnLst/>
                <a:rect l="l" t="t" r="r" b="b"/>
                <a:pathLst>
                  <a:path w="2220032" h="192027">
                    <a:moveTo>
                      <a:pt x="20206" y="0"/>
                    </a:moveTo>
                    <a:lnTo>
                      <a:pt x="2199825" y="0"/>
                    </a:lnTo>
                    <a:cubicBezTo>
                      <a:pt x="2210985" y="0"/>
                      <a:pt x="2220032" y="9047"/>
                      <a:pt x="2220032" y="20206"/>
                    </a:cubicBezTo>
                    <a:lnTo>
                      <a:pt x="2220032" y="171820"/>
                    </a:lnTo>
                    <a:cubicBezTo>
                      <a:pt x="2220032" y="177180"/>
                      <a:pt x="2217903" y="182319"/>
                      <a:pt x="2214113" y="186108"/>
                    </a:cubicBezTo>
                    <a:cubicBezTo>
                      <a:pt x="2210324" y="189898"/>
                      <a:pt x="2205184" y="192027"/>
                      <a:pt x="2199825" y="192027"/>
                    </a:cubicBezTo>
                    <a:lnTo>
                      <a:pt x="20206" y="192027"/>
                    </a:lnTo>
                    <a:cubicBezTo>
                      <a:pt x="14847" y="192027"/>
                      <a:pt x="9708" y="189898"/>
                      <a:pt x="5918" y="186108"/>
                    </a:cubicBezTo>
                    <a:cubicBezTo>
                      <a:pt x="2129" y="182319"/>
                      <a:pt x="0" y="177180"/>
                      <a:pt x="0" y="171820"/>
                    </a:cubicBezTo>
                    <a:lnTo>
                      <a:pt x="0" y="20206"/>
                    </a:lnTo>
                    <a:cubicBezTo>
                      <a:pt x="0" y="14847"/>
                      <a:pt x="2129" y="9708"/>
                      <a:pt x="5918" y="5918"/>
                    </a:cubicBezTo>
                    <a:cubicBezTo>
                      <a:pt x="9708" y="2129"/>
                      <a:pt x="14847" y="0"/>
                      <a:pt x="20206" y="0"/>
                    </a:cubicBezTo>
                    <a:close/>
                  </a:path>
                </a:pathLst>
              </a:custGeom>
              <a:solidFill>
                <a:srgbClr val="004AAD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2220032" cy="2396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62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792665" y="92826"/>
              <a:ext cx="5518740" cy="3812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5"/>
                </a:lnSpc>
              </a:pPr>
              <a:r>
                <a:rPr lang="en-US" sz="1654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Akses ke kebijakan dan SOP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75882" y="8944368"/>
            <a:ext cx="2438418" cy="460862"/>
            <a:chOff x="0" y="0"/>
            <a:chExt cx="3251224" cy="614483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3251224" cy="614483"/>
              <a:chOff x="0" y="0"/>
              <a:chExt cx="1016012" cy="192027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016012" cy="192027"/>
              </a:xfrm>
              <a:custGeom>
                <a:avLst/>
                <a:gdLst/>
                <a:ahLst/>
                <a:cxnLst/>
                <a:rect l="l" t="t" r="r" b="b"/>
                <a:pathLst>
                  <a:path w="1016012" h="192027">
                    <a:moveTo>
                      <a:pt x="44152" y="0"/>
                    </a:moveTo>
                    <a:lnTo>
                      <a:pt x="971860" y="0"/>
                    </a:lnTo>
                    <a:cubicBezTo>
                      <a:pt x="983570" y="0"/>
                      <a:pt x="994800" y="4652"/>
                      <a:pt x="1003080" y="12932"/>
                    </a:cubicBezTo>
                    <a:cubicBezTo>
                      <a:pt x="1011360" y="21212"/>
                      <a:pt x="1016012" y="32442"/>
                      <a:pt x="1016012" y="44152"/>
                    </a:cubicBezTo>
                    <a:lnTo>
                      <a:pt x="1016012" y="147875"/>
                    </a:lnTo>
                    <a:cubicBezTo>
                      <a:pt x="1016012" y="172259"/>
                      <a:pt x="996245" y="192027"/>
                      <a:pt x="971860" y="192027"/>
                    </a:cubicBezTo>
                    <a:lnTo>
                      <a:pt x="44152" y="192027"/>
                    </a:lnTo>
                    <a:cubicBezTo>
                      <a:pt x="19767" y="192027"/>
                      <a:pt x="0" y="172259"/>
                      <a:pt x="0" y="147875"/>
                    </a:cubicBezTo>
                    <a:lnTo>
                      <a:pt x="0" y="44152"/>
                    </a:lnTo>
                    <a:cubicBezTo>
                      <a:pt x="0" y="19767"/>
                      <a:pt x="19767" y="0"/>
                      <a:pt x="44152" y="0"/>
                    </a:cubicBezTo>
                    <a:close/>
                  </a:path>
                </a:pathLst>
              </a:custGeom>
              <a:solidFill>
                <a:srgbClr val="004AAD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1016012" cy="2396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62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362768" y="92826"/>
              <a:ext cx="2525687" cy="3812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5"/>
                </a:lnSpc>
              </a:pPr>
              <a:r>
                <a:rPr lang="en-US" sz="1654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Chat Bot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900990" y="8944368"/>
            <a:ext cx="2802945" cy="460862"/>
            <a:chOff x="0" y="0"/>
            <a:chExt cx="3737261" cy="614483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3737261" cy="614483"/>
              <a:chOff x="0" y="0"/>
              <a:chExt cx="1167899" cy="192027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167899" cy="192027"/>
              </a:xfrm>
              <a:custGeom>
                <a:avLst/>
                <a:gdLst/>
                <a:ahLst/>
                <a:cxnLst/>
                <a:rect l="l" t="t" r="r" b="b"/>
                <a:pathLst>
                  <a:path w="1167899" h="192027">
                    <a:moveTo>
                      <a:pt x="38410" y="0"/>
                    </a:moveTo>
                    <a:lnTo>
                      <a:pt x="1129489" y="0"/>
                    </a:lnTo>
                    <a:cubicBezTo>
                      <a:pt x="1150702" y="0"/>
                      <a:pt x="1167899" y="17197"/>
                      <a:pt x="1167899" y="38410"/>
                    </a:cubicBezTo>
                    <a:lnTo>
                      <a:pt x="1167899" y="153617"/>
                    </a:lnTo>
                    <a:cubicBezTo>
                      <a:pt x="1167899" y="174830"/>
                      <a:pt x="1150702" y="192027"/>
                      <a:pt x="1129489" y="192027"/>
                    </a:cubicBezTo>
                    <a:lnTo>
                      <a:pt x="38410" y="192027"/>
                    </a:lnTo>
                    <a:cubicBezTo>
                      <a:pt x="17197" y="192027"/>
                      <a:pt x="0" y="174830"/>
                      <a:pt x="0" y="153617"/>
                    </a:cubicBezTo>
                    <a:lnTo>
                      <a:pt x="0" y="38410"/>
                    </a:lnTo>
                    <a:cubicBezTo>
                      <a:pt x="0" y="17197"/>
                      <a:pt x="17197" y="0"/>
                      <a:pt x="38410" y="0"/>
                    </a:cubicBezTo>
                    <a:close/>
                  </a:path>
                </a:pathLst>
              </a:custGeom>
              <a:solidFill>
                <a:srgbClr val="004AAD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1167899" cy="2396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62"/>
                  </a:lnSpc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417000" y="92826"/>
              <a:ext cx="2903261" cy="3812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5"/>
                </a:lnSpc>
              </a:pPr>
              <a:r>
                <a:rPr lang="en-US" sz="1654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FAQ untuk karyawan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802500" y="2889824"/>
            <a:ext cx="7173408" cy="2012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99"/>
              </a:lnSpc>
            </a:pPr>
            <a:r>
              <a:rPr lang="en-US" sz="1832">
                <a:solidFill>
                  <a:srgbClr val="33353A"/>
                </a:solidFill>
                <a:latin typeface="Inter"/>
                <a:ea typeface="Inter"/>
                <a:cs typeface="Inter"/>
                <a:sym typeface="Inter"/>
              </a:rPr>
              <a:t>AI-powered knowledge base yang memungkinkan perusahaan memiliki sistem pencarian informasi yang lebih cerdas. AI membantu menyusun, mengelola, dan menyediakan jawaban secara otomatis berdasarkan database perusahaan, meningkatkan efisiensi pencarian informasi.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04296" y="1867079"/>
            <a:ext cx="6473022" cy="782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63"/>
              </a:lnSpc>
            </a:pPr>
            <a:r>
              <a:rPr lang="en-US" sz="4545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Knowledge </a:t>
            </a:r>
            <a:r>
              <a:rPr lang="en-US" sz="454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Base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5452407" y="518804"/>
            <a:ext cx="1806893" cy="50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1"/>
              </a:lnSpc>
            </a:pPr>
            <a:r>
              <a:rPr lang="en-US" sz="1991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Service</a:t>
            </a:r>
          </a:p>
          <a:p>
            <a:pPr algn="l">
              <a:lnSpc>
                <a:spcPts val="1951"/>
              </a:lnSpc>
            </a:pPr>
            <a:r>
              <a:rPr lang="en-US" sz="199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Excellence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02500" y="5910862"/>
            <a:ext cx="6474817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Use Case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0792457" y="8655888"/>
            <a:ext cx="5047627" cy="749343"/>
            <a:chOff x="0" y="0"/>
            <a:chExt cx="6730169" cy="999123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6730169" cy="999123"/>
              <a:chOff x="0" y="0"/>
              <a:chExt cx="1329416" cy="197358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329416" cy="197358"/>
              </a:xfrm>
              <a:custGeom>
                <a:avLst/>
                <a:gdLst/>
                <a:ahLst/>
                <a:cxnLst/>
                <a:rect l="l" t="t" r="r" b="b"/>
                <a:pathLst>
                  <a:path w="1329416" h="197358">
                    <a:moveTo>
                      <a:pt x="56750" y="0"/>
                    </a:moveTo>
                    <a:lnTo>
                      <a:pt x="1272667" y="0"/>
                    </a:lnTo>
                    <a:cubicBezTo>
                      <a:pt x="1304009" y="0"/>
                      <a:pt x="1329416" y="25408"/>
                      <a:pt x="1329416" y="56750"/>
                    </a:cubicBezTo>
                    <a:lnTo>
                      <a:pt x="1329416" y="140608"/>
                    </a:lnTo>
                    <a:cubicBezTo>
                      <a:pt x="1329416" y="171950"/>
                      <a:pt x="1304009" y="197358"/>
                      <a:pt x="1272667" y="197358"/>
                    </a:cubicBezTo>
                    <a:lnTo>
                      <a:pt x="56750" y="197358"/>
                    </a:lnTo>
                    <a:cubicBezTo>
                      <a:pt x="25408" y="197358"/>
                      <a:pt x="0" y="171950"/>
                      <a:pt x="0" y="140608"/>
                    </a:cubicBezTo>
                    <a:lnTo>
                      <a:pt x="0" y="56750"/>
                    </a:lnTo>
                    <a:cubicBezTo>
                      <a:pt x="0" y="25408"/>
                      <a:pt x="25408" y="0"/>
                      <a:pt x="5675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47625"/>
                <a:ext cx="1329416" cy="24498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62"/>
                  </a:lnSpc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215762" y="186991"/>
              <a:ext cx="6298646" cy="5679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76"/>
                </a:lnSpc>
              </a:pPr>
              <a:r>
                <a:rPr lang="en-US" sz="2554" b="1">
                  <a:solidFill>
                    <a:srgbClr val="004AA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+ Add your own use case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028700" y="500181"/>
            <a:ext cx="772030" cy="528519"/>
          </a:xfrm>
          <a:custGeom>
            <a:avLst/>
            <a:gdLst/>
            <a:ahLst/>
            <a:cxnLst/>
            <a:rect l="l" t="t" r="r" b="b"/>
            <a:pathLst>
              <a:path w="772030" h="528519">
                <a:moveTo>
                  <a:pt x="0" y="0"/>
                </a:moveTo>
                <a:lnTo>
                  <a:pt x="772030" y="0"/>
                </a:lnTo>
                <a:lnTo>
                  <a:pt x="772030" y="528519"/>
                </a:lnTo>
                <a:lnTo>
                  <a:pt x="0" y="5285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80937" y="0"/>
            <a:ext cx="9707063" cy="10287000"/>
            <a:chOff x="0" y="0"/>
            <a:chExt cx="12942751" cy="13716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2942751" cy="13716000"/>
              <a:chOff x="0" y="0"/>
              <a:chExt cx="2556593" cy="270933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556593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2556593" h="2709333">
                    <a:moveTo>
                      <a:pt x="0" y="0"/>
                    </a:moveTo>
                    <a:lnTo>
                      <a:pt x="2556593" y="0"/>
                    </a:lnTo>
                    <a:lnTo>
                      <a:pt x="2556593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D9CE6">
                      <a:alpha val="100000"/>
                    </a:srgbClr>
                  </a:gs>
                  <a:gs pos="100000">
                    <a:srgbClr val="004AAD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28575"/>
                <a:ext cx="2556593" cy="27379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2451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12797068" cy="13716000"/>
            </a:xfrm>
            <a:custGeom>
              <a:avLst/>
              <a:gdLst/>
              <a:ahLst/>
              <a:cxnLst/>
              <a:rect l="l" t="t" r="r" b="b"/>
              <a:pathLst>
                <a:path w="12797068" h="13716000">
                  <a:moveTo>
                    <a:pt x="0" y="0"/>
                  </a:moveTo>
                  <a:lnTo>
                    <a:pt x="12797068" y="0"/>
                  </a:lnTo>
                  <a:lnTo>
                    <a:pt x="1279706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999"/>
              </a:blip>
              <a:stretch>
                <a:fillRect l="-31048" r="-2982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9671683" y="8501140"/>
            <a:ext cx="6364176" cy="757160"/>
            <a:chOff x="0" y="0"/>
            <a:chExt cx="8485567" cy="1009546"/>
          </a:xfrm>
        </p:grpSpPr>
        <p:sp>
          <p:nvSpPr>
            <p:cNvPr id="8" name="Freeform 8"/>
            <p:cNvSpPr/>
            <p:nvPr/>
          </p:nvSpPr>
          <p:spPr>
            <a:xfrm>
              <a:off x="1485876" y="0"/>
              <a:ext cx="816471" cy="1009546"/>
            </a:xfrm>
            <a:custGeom>
              <a:avLst/>
              <a:gdLst/>
              <a:ahLst/>
              <a:cxnLst/>
              <a:rect l="l" t="t" r="r" b="b"/>
              <a:pathLst>
                <a:path w="816471" h="1009546">
                  <a:moveTo>
                    <a:pt x="0" y="0"/>
                  </a:moveTo>
                  <a:lnTo>
                    <a:pt x="816470" y="0"/>
                  </a:lnTo>
                  <a:lnTo>
                    <a:pt x="816470" y="1009546"/>
                  </a:lnTo>
                  <a:lnTo>
                    <a:pt x="0" y="1009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9" name="Group 9"/>
            <p:cNvGrpSpPr/>
            <p:nvPr/>
          </p:nvGrpSpPr>
          <p:grpSpPr>
            <a:xfrm>
              <a:off x="1720192" y="441911"/>
              <a:ext cx="822176" cy="367929"/>
              <a:chOff x="0" y="0"/>
              <a:chExt cx="249517" cy="11166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49517" cy="111660"/>
              </a:xfrm>
              <a:custGeom>
                <a:avLst/>
                <a:gdLst/>
                <a:ahLst/>
                <a:cxnLst/>
                <a:rect l="l" t="t" r="r" b="b"/>
                <a:pathLst>
                  <a:path w="249517" h="111660">
                    <a:moveTo>
                      <a:pt x="55830" y="0"/>
                    </a:moveTo>
                    <a:lnTo>
                      <a:pt x="193687" y="0"/>
                    </a:lnTo>
                    <a:cubicBezTo>
                      <a:pt x="224521" y="0"/>
                      <a:pt x="249517" y="24996"/>
                      <a:pt x="249517" y="55830"/>
                    </a:cubicBezTo>
                    <a:lnTo>
                      <a:pt x="249517" y="55830"/>
                    </a:lnTo>
                    <a:cubicBezTo>
                      <a:pt x="249517" y="70637"/>
                      <a:pt x="243635" y="84838"/>
                      <a:pt x="233165" y="95308"/>
                    </a:cubicBezTo>
                    <a:cubicBezTo>
                      <a:pt x="222694" y="105778"/>
                      <a:pt x="208494" y="111660"/>
                      <a:pt x="193687" y="111660"/>
                    </a:cubicBezTo>
                    <a:lnTo>
                      <a:pt x="55830" y="111660"/>
                    </a:lnTo>
                    <a:cubicBezTo>
                      <a:pt x="41023" y="111660"/>
                      <a:pt x="26822" y="105778"/>
                      <a:pt x="16352" y="95308"/>
                    </a:cubicBezTo>
                    <a:cubicBezTo>
                      <a:pt x="5882" y="84838"/>
                      <a:pt x="0" y="70637"/>
                      <a:pt x="0" y="55830"/>
                    </a:cubicBezTo>
                    <a:lnTo>
                      <a:pt x="0" y="55830"/>
                    </a:lnTo>
                    <a:cubicBezTo>
                      <a:pt x="0" y="41023"/>
                      <a:pt x="5882" y="26822"/>
                      <a:pt x="16352" y="16352"/>
                    </a:cubicBezTo>
                    <a:cubicBezTo>
                      <a:pt x="26822" y="5882"/>
                      <a:pt x="41023" y="0"/>
                      <a:pt x="558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249517" cy="15928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15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720192" y="491540"/>
              <a:ext cx="822176" cy="240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07"/>
                </a:lnSpc>
                <a:spcBef>
                  <a:spcPct val="0"/>
                </a:spcBef>
              </a:pPr>
              <a:r>
                <a:rPr lang="en-US" sz="1076" b="1">
                  <a:solidFill>
                    <a:srgbClr val="025FAE"/>
                  </a:solidFill>
                  <a:latin typeface="Inter Bold"/>
                  <a:ea typeface="Inter Bold"/>
                  <a:cs typeface="Inter Bold"/>
                  <a:sym typeface="Inter Bold"/>
                </a:rPr>
                <a:t>JPG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816471" cy="1009546"/>
            </a:xfrm>
            <a:custGeom>
              <a:avLst/>
              <a:gdLst/>
              <a:ahLst/>
              <a:cxnLst/>
              <a:rect l="l" t="t" r="r" b="b"/>
              <a:pathLst>
                <a:path w="816471" h="1009546">
                  <a:moveTo>
                    <a:pt x="0" y="0"/>
                  </a:moveTo>
                  <a:lnTo>
                    <a:pt x="816471" y="0"/>
                  </a:lnTo>
                  <a:lnTo>
                    <a:pt x="816471" y="1009546"/>
                  </a:lnTo>
                  <a:lnTo>
                    <a:pt x="0" y="1009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4" name="Group 14"/>
            <p:cNvGrpSpPr/>
            <p:nvPr/>
          </p:nvGrpSpPr>
          <p:grpSpPr>
            <a:xfrm>
              <a:off x="234316" y="441911"/>
              <a:ext cx="822176" cy="367929"/>
              <a:chOff x="0" y="0"/>
              <a:chExt cx="249517" cy="11166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49517" cy="111660"/>
              </a:xfrm>
              <a:custGeom>
                <a:avLst/>
                <a:gdLst/>
                <a:ahLst/>
                <a:cxnLst/>
                <a:rect l="l" t="t" r="r" b="b"/>
                <a:pathLst>
                  <a:path w="249517" h="111660">
                    <a:moveTo>
                      <a:pt x="55830" y="0"/>
                    </a:moveTo>
                    <a:lnTo>
                      <a:pt x="193687" y="0"/>
                    </a:lnTo>
                    <a:cubicBezTo>
                      <a:pt x="224521" y="0"/>
                      <a:pt x="249517" y="24996"/>
                      <a:pt x="249517" y="55830"/>
                    </a:cubicBezTo>
                    <a:lnTo>
                      <a:pt x="249517" y="55830"/>
                    </a:lnTo>
                    <a:cubicBezTo>
                      <a:pt x="249517" y="70637"/>
                      <a:pt x="243635" y="84838"/>
                      <a:pt x="233165" y="95308"/>
                    </a:cubicBezTo>
                    <a:cubicBezTo>
                      <a:pt x="222694" y="105778"/>
                      <a:pt x="208494" y="111660"/>
                      <a:pt x="193687" y="111660"/>
                    </a:cubicBezTo>
                    <a:lnTo>
                      <a:pt x="55830" y="111660"/>
                    </a:lnTo>
                    <a:cubicBezTo>
                      <a:pt x="41023" y="111660"/>
                      <a:pt x="26822" y="105778"/>
                      <a:pt x="16352" y="95308"/>
                    </a:cubicBezTo>
                    <a:cubicBezTo>
                      <a:pt x="5882" y="84838"/>
                      <a:pt x="0" y="70637"/>
                      <a:pt x="0" y="55830"/>
                    </a:cubicBezTo>
                    <a:lnTo>
                      <a:pt x="0" y="55830"/>
                    </a:lnTo>
                    <a:cubicBezTo>
                      <a:pt x="0" y="41023"/>
                      <a:pt x="5882" y="26822"/>
                      <a:pt x="16352" y="16352"/>
                    </a:cubicBezTo>
                    <a:cubicBezTo>
                      <a:pt x="26822" y="5882"/>
                      <a:pt x="41023" y="0"/>
                      <a:pt x="558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249517" cy="15928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15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234316" y="491540"/>
              <a:ext cx="822176" cy="240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07"/>
                </a:lnSpc>
                <a:spcBef>
                  <a:spcPct val="0"/>
                </a:spcBef>
              </a:pPr>
              <a:r>
                <a:rPr lang="en-US" sz="1076" b="1">
                  <a:solidFill>
                    <a:srgbClr val="025FAE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PNG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2970082" y="0"/>
              <a:ext cx="816471" cy="1009546"/>
            </a:xfrm>
            <a:custGeom>
              <a:avLst/>
              <a:gdLst/>
              <a:ahLst/>
              <a:cxnLst/>
              <a:rect l="l" t="t" r="r" b="b"/>
              <a:pathLst>
                <a:path w="816471" h="1009546">
                  <a:moveTo>
                    <a:pt x="0" y="0"/>
                  </a:moveTo>
                  <a:lnTo>
                    <a:pt x="816470" y="0"/>
                  </a:lnTo>
                  <a:lnTo>
                    <a:pt x="816470" y="1009546"/>
                  </a:lnTo>
                  <a:lnTo>
                    <a:pt x="0" y="1009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9" name="Group 19"/>
            <p:cNvGrpSpPr/>
            <p:nvPr/>
          </p:nvGrpSpPr>
          <p:grpSpPr>
            <a:xfrm>
              <a:off x="3204398" y="441911"/>
              <a:ext cx="822176" cy="367929"/>
              <a:chOff x="0" y="0"/>
              <a:chExt cx="249517" cy="11166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249517" cy="111660"/>
              </a:xfrm>
              <a:custGeom>
                <a:avLst/>
                <a:gdLst/>
                <a:ahLst/>
                <a:cxnLst/>
                <a:rect l="l" t="t" r="r" b="b"/>
                <a:pathLst>
                  <a:path w="249517" h="111660">
                    <a:moveTo>
                      <a:pt x="55830" y="0"/>
                    </a:moveTo>
                    <a:lnTo>
                      <a:pt x="193687" y="0"/>
                    </a:lnTo>
                    <a:cubicBezTo>
                      <a:pt x="224521" y="0"/>
                      <a:pt x="249517" y="24996"/>
                      <a:pt x="249517" y="55830"/>
                    </a:cubicBezTo>
                    <a:lnTo>
                      <a:pt x="249517" y="55830"/>
                    </a:lnTo>
                    <a:cubicBezTo>
                      <a:pt x="249517" y="70637"/>
                      <a:pt x="243635" y="84838"/>
                      <a:pt x="233165" y="95308"/>
                    </a:cubicBezTo>
                    <a:cubicBezTo>
                      <a:pt x="222694" y="105778"/>
                      <a:pt x="208494" y="111660"/>
                      <a:pt x="193687" y="111660"/>
                    </a:cubicBezTo>
                    <a:lnTo>
                      <a:pt x="55830" y="111660"/>
                    </a:lnTo>
                    <a:cubicBezTo>
                      <a:pt x="41023" y="111660"/>
                      <a:pt x="26822" y="105778"/>
                      <a:pt x="16352" y="95308"/>
                    </a:cubicBezTo>
                    <a:cubicBezTo>
                      <a:pt x="5882" y="84838"/>
                      <a:pt x="0" y="70637"/>
                      <a:pt x="0" y="55830"/>
                    </a:cubicBezTo>
                    <a:lnTo>
                      <a:pt x="0" y="55830"/>
                    </a:lnTo>
                    <a:cubicBezTo>
                      <a:pt x="0" y="41023"/>
                      <a:pt x="5882" y="26822"/>
                      <a:pt x="16352" y="16352"/>
                    </a:cubicBezTo>
                    <a:cubicBezTo>
                      <a:pt x="26822" y="5882"/>
                      <a:pt x="41023" y="0"/>
                      <a:pt x="558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249517" cy="15928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15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3204398" y="491540"/>
              <a:ext cx="822176" cy="240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07"/>
                </a:lnSpc>
                <a:spcBef>
                  <a:spcPct val="0"/>
                </a:spcBef>
              </a:pPr>
              <a:r>
                <a:rPr lang="en-US" sz="1076" b="1">
                  <a:solidFill>
                    <a:srgbClr val="025FAE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PDF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4456413" y="0"/>
              <a:ext cx="816471" cy="1009546"/>
            </a:xfrm>
            <a:custGeom>
              <a:avLst/>
              <a:gdLst/>
              <a:ahLst/>
              <a:cxnLst/>
              <a:rect l="l" t="t" r="r" b="b"/>
              <a:pathLst>
                <a:path w="816471" h="1009546">
                  <a:moveTo>
                    <a:pt x="0" y="0"/>
                  </a:moveTo>
                  <a:lnTo>
                    <a:pt x="816471" y="0"/>
                  </a:lnTo>
                  <a:lnTo>
                    <a:pt x="816471" y="1009546"/>
                  </a:lnTo>
                  <a:lnTo>
                    <a:pt x="0" y="1009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24" name="Group 24"/>
            <p:cNvGrpSpPr/>
            <p:nvPr/>
          </p:nvGrpSpPr>
          <p:grpSpPr>
            <a:xfrm>
              <a:off x="4690729" y="441911"/>
              <a:ext cx="822176" cy="367929"/>
              <a:chOff x="0" y="0"/>
              <a:chExt cx="249517" cy="11166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249517" cy="111660"/>
              </a:xfrm>
              <a:custGeom>
                <a:avLst/>
                <a:gdLst/>
                <a:ahLst/>
                <a:cxnLst/>
                <a:rect l="l" t="t" r="r" b="b"/>
                <a:pathLst>
                  <a:path w="249517" h="111660">
                    <a:moveTo>
                      <a:pt x="55830" y="0"/>
                    </a:moveTo>
                    <a:lnTo>
                      <a:pt x="193687" y="0"/>
                    </a:lnTo>
                    <a:cubicBezTo>
                      <a:pt x="224521" y="0"/>
                      <a:pt x="249517" y="24996"/>
                      <a:pt x="249517" y="55830"/>
                    </a:cubicBezTo>
                    <a:lnTo>
                      <a:pt x="249517" y="55830"/>
                    </a:lnTo>
                    <a:cubicBezTo>
                      <a:pt x="249517" y="70637"/>
                      <a:pt x="243635" y="84838"/>
                      <a:pt x="233165" y="95308"/>
                    </a:cubicBezTo>
                    <a:cubicBezTo>
                      <a:pt x="222694" y="105778"/>
                      <a:pt x="208494" y="111660"/>
                      <a:pt x="193687" y="111660"/>
                    </a:cubicBezTo>
                    <a:lnTo>
                      <a:pt x="55830" y="111660"/>
                    </a:lnTo>
                    <a:cubicBezTo>
                      <a:pt x="41023" y="111660"/>
                      <a:pt x="26822" y="105778"/>
                      <a:pt x="16352" y="95308"/>
                    </a:cubicBezTo>
                    <a:cubicBezTo>
                      <a:pt x="5882" y="84838"/>
                      <a:pt x="0" y="70637"/>
                      <a:pt x="0" y="55830"/>
                    </a:cubicBezTo>
                    <a:lnTo>
                      <a:pt x="0" y="55830"/>
                    </a:lnTo>
                    <a:cubicBezTo>
                      <a:pt x="0" y="41023"/>
                      <a:pt x="5882" y="26822"/>
                      <a:pt x="16352" y="16352"/>
                    </a:cubicBezTo>
                    <a:cubicBezTo>
                      <a:pt x="26822" y="5882"/>
                      <a:pt x="41023" y="0"/>
                      <a:pt x="558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249517" cy="15928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15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4690729" y="491540"/>
              <a:ext cx="822176" cy="240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07"/>
                </a:lnSpc>
                <a:spcBef>
                  <a:spcPct val="0"/>
                </a:spcBef>
              </a:pPr>
              <a:r>
                <a:rPr lang="en-US" sz="1076" b="1">
                  <a:solidFill>
                    <a:srgbClr val="025FAE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DOC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5942745" y="0"/>
              <a:ext cx="816471" cy="1009546"/>
            </a:xfrm>
            <a:custGeom>
              <a:avLst/>
              <a:gdLst/>
              <a:ahLst/>
              <a:cxnLst/>
              <a:rect l="l" t="t" r="r" b="b"/>
              <a:pathLst>
                <a:path w="816471" h="1009546">
                  <a:moveTo>
                    <a:pt x="0" y="0"/>
                  </a:moveTo>
                  <a:lnTo>
                    <a:pt x="816470" y="0"/>
                  </a:lnTo>
                  <a:lnTo>
                    <a:pt x="816470" y="1009546"/>
                  </a:lnTo>
                  <a:lnTo>
                    <a:pt x="0" y="1009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29" name="Group 29"/>
            <p:cNvGrpSpPr/>
            <p:nvPr/>
          </p:nvGrpSpPr>
          <p:grpSpPr>
            <a:xfrm>
              <a:off x="6177060" y="441911"/>
              <a:ext cx="822176" cy="367929"/>
              <a:chOff x="0" y="0"/>
              <a:chExt cx="249517" cy="11166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249517" cy="111660"/>
              </a:xfrm>
              <a:custGeom>
                <a:avLst/>
                <a:gdLst/>
                <a:ahLst/>
                <a:cxnLst/>
                <a:rect l="l" t="t" r="r" b="b"/>
                <a:pathLst>
                  <a:path w="249517" h="111660">
                    <a:moveTo>
                      <a:pt x="55830" y="0"/>
                    </a:moveTo>
                    <a:lnTo>
                      <a:pt x="193687" y="0"/>
                    </a:lnTo>
                    <a:cubicBezTo>
                      <a:pt x="224521" y="0"/>
                      <a:pt x="249517" y="24996"/>
                      <a:pt x="249517" y="55830"/>
                    </a:cubicBezTo>
                    <a:lnTo>
                      <a:pt x="249517" y="55830"/>
                    </a:lnTo>
                    <a:cubicBezTo>
                      <a:pt x="249517" y="70637"/>
                      <a:pt x="243635" y="84838"/>
                      <a:pt x="233165" y="95308"/>
                    </a:cubicBezTo>
                    <a:cubicBezTo>
                      <a:pt x="222694" y="105778"/>
                      <a:pt x="208494" y="111660"/>
                      <a:pt x="193687" y="111660"/>
                    </a:cubicBezTo>
                    <a:lnTo>
                      <a:pt x="55830" y="111660"/>
                    </a:lnTo>
                    <a:cubicBezTo>
                      <a:pt x="41023" y="111660"/>
                      <a:pt x="26822" y="105778"/>
                      <a:pt x="16352" y="95308"/>
                    </a:cubicBezTo>
                    <a:cubicBezTo>
                      <a:pt x="5882" y="84838"/>
                      <a:pt x="0" y="70637"/>
                      <a:pt x="0" y="55830"/>
                    </a:cubicBezTo>
                    <a:lnTo>
                      <a:pt x="0" y="55830"/>
                    </a:lnTo>
                    <a:cubicBezTo>
                      <a:pt x="0" y="41023"/>
                      <a:pt x="5882" y="26822"/>
                      <a:pt x="16352" y="16352"/>
                    </a:cubicBezTo>
                    <a:cubicBezTo>
                      <a:pt x="26822" y="5882"/>
                      <a:pt x="41023" y="0"/>
                      <a:pt x="558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47625"/>
                <a:ext cx="249517" cy="15928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15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6177060" y="491540"/>
              <a:ext cx="822176" cy="240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07"/>
                </a:lnSpc>
                <a:spcBef>
                  <a:spcPct val="0"/>
                </a:spcBef>
              </a:pPr>
              <a:r>
                <a:rPr lang="en-US" sz="1076" b="1">
                  <a:solidFill>
                    <a:srgbClr val="025FAE"/>
                  </a:solidFill>
                  <a:latin typeface="Inter Bold"/>
                  <a:ea typeface="Inter Bold"/>
                  <a:cs typeface="Inter Bold"/>
                  <a:sym typeface="Inter Bold"/>
                </a:rPr>
                <a:t>XLS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429076" y="0"/>
              <a:ext cx="816471" cy="1009546"/>
            </a:xfrm>
            <a:custGeom>
              <a:avLst/>
              <a:gdLst/>
              <a:ahLst/>
              <a:cxnLst/>
              <a:rect l="l" t="t" r="r" b="b"/>
              <a:pathLst>
                <a:path w="816471" h="1009546">
                  <a:moveTo>
                    <a:pt x="0" y="0"/>
                  </a:moveTo>
                  <a:lnTo>
                    <a:pt x="816471" y="0"/>
                  </a:lnTo>
                  <a:lnTo>
                    <a:pt x="816471" y="1009546"/>
                  </a:lnTo>
                  <a:lnTo>
                    <a:pt x="0" y="1009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34" name="Group 34"/>
            <p:cNvGrpSpPr/>
            <p:nvPr/>
          </p:nvGrpSpPr>
          <p:grpSpPr>
            <a:xfrm>
              <a:off x="7663392" y="441911"/>
              <a:ext cx="822176" cy="367929"/>
              <a:chOff x="0" y="0"/>
              <a:chExt cx="249517" cy="11166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49517" cy="111660"/>
              </a:xfrm>
              <a:custGeom>
                <a:avLst/>
                <a:gdLst/>
                <a:ahLst/>
                <a:cxnLst/>
                <a:rect l="l" t="t" r="r" b="b"/>
                <a:pathLst>
                  <a:path w="249517" h="111660">
                    <a:moveTo>
                      <a:pt x="55830" y="0"/>
                    </a:moveTo>
                    <a:lnTo>
                      <a:pt x="193687" y="0"/>
                    </a:lnTo>
                    <a:cubicBezTo>
                      <a:pt x="224521" y="0"/>
                      <a:pt x="249517" y="24996"/>
                      <a:pt x="249517" y="55830"/>
                    </a:cubicBezTo>
                    <a:lnTo>
                      <a:pt x="249517" y="55830"/>
                    </a:lnTo>
                    <a:cubicBezTo>
                      <a:pt x="249517" y="70637"/>
                      <a:pt x="243635" y="84838"/>
                      <a:pt x="233165" y="95308"/>
                    </a:cubicBezTo>
                    <a:cubicBezTo>
                      <a:pt x="222694" y="105778"/>
                      <a:pt x="208494" y="111660"/>
                      <a:pt x="193687" y="111660"/>
                    </a:cubicBezTo>
                    <a:lnTo>
                      <a:pt x="55830" y="111660"/>
                    </a:lnTo>
                    <a:cubicBezTo>
                      <a:pt x="41023" y="111660"/>
                      <a:pt x="26822" y="105778"/>
                      <a:pt x="16352" y="95308"/>
                    </a:cubicBezTo>
                    <a:cubicBezTo>
                      <a:pt x="5882" y="84838"/>
                      <a:pt x="0" y="70637"/>
                      <a:pt x="0" y="55830"/>
                    </a:cubicBezTo>
                    <a:lnTo>
                      <a:pt x="0" y="55830"/>
                    </a:lnTo>
                    <a:cubicBezTo>
                      <a:pt x="0" y="41023"/>
                      <a:pt x="5882" y="26822"/>
                      <a:pt x="16352" y="16352"/>
                    </a:cubicBezTo>
                    <a:cubicBezTo>
                      <a:pt x="26822" y="5882"/>
                      <a:pt x="41023" y="0"/>
                      <a:pt x="558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47625"/>
                <a:ext cx="249517" cy="15928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15"/>
                  </a:lnSpc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7663392" y="491540"/>
              <a:ext cx="822176" cy="240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07"/>
                </a:lnSpc>
                <a:spcBef>
                  <a:spcPct val="0"/>
                </a:spcBef>
              </a:pPr>
              <a:r>
                <a:rPr lang="en-US" sz="1076" b="1">
                  <a:solidFill>
                    <a:srgbClr val="025FAE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WAV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1028700" y="500181"/>
            <a:ext cx="772030" cy="528519"/>
          </a:xfrm>
          <a:custGeom>
            <a:avLst/>
            <a:gdLst/>
            <a:ahLst/>
            <a:cxnLst/>
            <a:rect l="l" t="t" r="r" b="b"/>
            <a:pathLst>
              <a:path w="772030" h="528519">
                <a:moveTo>
                  <a:pt x="0" y="0"/>
                </a:moveTo>
                <a:lnTo>
                  <a:pt x="772030" y="0"/>
                </a:lnTo>
                <a:lnTo>
                  <a:pt x="772030" y="528519"/>
                </a:lnTo>
                <a:lnTo>
                  <a:pt x="0" y="5285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3882096" y="8462080"/>
            <a:ext cx="845854" cy="835281"/>
          </a:xfrm>
          <a:custGeom>
            <a:avLst/>
            <a:gdLst/>
            <a:ahLst/>
            <a:cxnLst/>
            <a:rect l="l" t="t" r="r" b="b"/>
            <a:pathLst>
              <a:path w="845854" h="835281">
                <a:moveTo>
                  <a:pt x="0" y="0"/>
                </a:moveTo>
                <a:lnTo>
                  <a:pt x="845854" y="0"/>
                </a:lnTo>
                <a:lnTo>
                  <a:pt x="845854" y="835280"/>
                </a:lnTo>
                <a:lnTo>
                  <a:pt x="0" y="8352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0" name="TextBox 40"/>
          <p:cNvSpPr txBox="1"/>
          <p:nvPr/>
        </p:nvSpPr>
        <p:spPr>
          <a:xfrm>
            <a:off x="9899051" y="4187964"/>
            <a:ext cx="6684170" cy="3268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8" lvl="1" indent="-259079" algn="l">
              <a:lnSpc>
                <a:spcPts val="2567"/>
              </a:lnSpc>
              <a:buFont typeface="Arial"/>
              <a:buChar char="•"/>
            </a:pPr>
            <a:r>
              <a:rPr lang="en-US" sz="2399" b="1" spc="-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Merangkum hasil voice meeting dan dokumen digital</a:t>
            </a:r>
          </a:p>
          <a:p>
            <a:pPr algn="l">
              <a:lnSpc>
                <a:spcPts val="2567"/>
              </a:lnSpc>
            </a:pPr>
            <a:endParaRPr lang="en-US" sz="2399" b="1" spc="-10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18158" lvl="1" indent="-259079" algn="l">
              <a:lnSpc>
                <a:spcPts val="2567"/>
              </a:lnSpc>
              <a:buFont typeface="Arial"/>
              <a:buChar char="•"/>
            </a:pPr>
            <a:r>
              <a:rPr lang="en-US" sz="2399" b="1" spc="-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Menghasilkan ringkasan yang relevan dan mudah dipahami</a:t>
            </a:r>
          </a:p>
          <a:p>
            <a:pPr marL="518158" lvl="1" indent="-259079" algn="l">
              <a:lnSpc>
                <a:spcPts val="2567"/>
              </a:lnSpc>
              <a:buFont typeface="Arial"/>
              <a:buChar char="•"/>
            </a:pPr>
            <a:r>
              <a:rPr lang="en-US" sz="2399" b="1" spc="-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Meningkatkan efisiensi dokumentasi dan pengambilan keputusan</a:t>
            </a:r>
          </a:p>
          <a:p>
            <a:pPr algn="l">
              <a:lnSpc>
                <a:spcPts val="2567"/>
              </a:lnSpc>
            </a:pPr>
            <a:endParaRPr lang="en-US" sz="2399" b="1" spc="-10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18158" lvl="1" indent="-259079" algn="l">
              <a:lnSpc>
                <a:spcPts val="2567"/>
              </a:lnSpc>
              <a:buFont typeface="Arial"/>
              <a:buChar char="•"/>
            </a:pPr>
            <a:r>
              <a:rPr lang="en-US" sz="2399" b="1" spc="-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Mengolah berbagai format file: JPG, PNG, PDF, DOC, XLS, WAV, dll.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5452407" y="518804"/>
            <a:ext cx="1806893" cy="50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1"/>
              </a:lnSpc>
            </a:pPr>
            <a:r>
              <a:rPr lang="en-US" sz="199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Service</a:t>
            </a:r>
          </a:p>
          <a:p>
            <a:pPr algn="l">
              <a:lnSpc>
                <a:spcPts val="1951"/>
              </a:lnSpc>
            </a:pPr>
            <a:r>
              <a:rPr lang="en-US" sz="199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Excellence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671683" y="2213828"/>
            <a:ext cx="6552647" cy="879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0"/>
              </a:lnSpc>
            </a:pPr>
            <a:r>
              <a:rPr lang="en-US" sz="5935" b="1" spc="-24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Solusi</a:t>
            </a:r>
            <a:r>
              <a:rPr lang="en-US" sz="5935" spc="-24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Kami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28700" y="2213828"/>
            <a:ext cx="6552647" cy="879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0"/>
              </a:lnSpc>
            </a:pPr>
            <a:r>
              <a:rPr lang="en-US" sz="5935" b="1" spc="-24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Manfaat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028700" y="4168914"/>
            <a:ext cx="7063724" cy="3456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2736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Hemat waktu &amp; biaya dokumentasi</a:t>
            </a:r>
          </a:p>
          <a:p>
            <a:pPr algn="l">
              <a:lnSpc>
                <a:spcPts val="2736"/>
              </a:lnSpc>
            </a:pPr>
            <a:endParaRPr lang="en-US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18160" lvl="1" indent="-259080" algn="l">
              <a:lnSpc>
                <a:spcPts val="2736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Akurasi tinggi dalam pencatatan hasil rapat</a:t>
            </a:r>
          </a:p>
          <a:p>
            <a:pPr algn="l">
              <a:lnSpc>
                <a:spcPts val="2736"/>
              </a:lnSpc>
            </a:pPr>
            <a:endParaRPr lang="en-US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18160" lvl="1" indent="-259080" algn="l">
              <a:lnSpc>
                <a:spcPts val="2736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Mendukung kolaborasi tim secara efisien</a:t>
            </a:r>
          </a:p>
          <a:p>
            <a:pPr algn="l">
              <a:lnSpc>
                <a:spcPts val="2736"/>
              </a:lnSpc>
            </a:pPr>
            <a:endParaRPr lang="en-US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18160" lvl="1" indent="-259080" algn="l">
              <a:lnSpc>
                <a:spcPts val="2736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Meningkatkan produktivitas dan pengambilan keputusan</a:t>
            </a:r>
          </a:p>
          <a:p>
            <a:pPr algn="l">
              <a:lnSpc>
                <a:spcPts val="2736"/>
              </a:lnSpc>
            </a:pPr>
            <a:endParaRPr lang="en-US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913724" y="4580937"/>
            <a:ext cx="10287000" cy="1125125"/>
          </a:xfrm>
          <a:custGeom>
            <a:avLst/>
            <a:gdLst/>
            <a:ahLst/>
            <a:cxnLst/>
            <a:rect l="l" t="t" r="r" b="b"/>
            <a:pathLst>
              <a:path w="10287000" h="1125125">
                <a:moveTo>
                  <a:pt x="0" y="1125126"/>
                </a:moveTo>
                <a:lnTo>
                  <a:pt x="10287000" y="1125126"/>
                </a:lnTo>
                <a:lnTo>
                  <a:pt x="10287000" y="0"/>
                </a:lnTo>
                <a:lnTo>
                  <a:pt x="0" y="0"/>
                </a:lnTo>
                <a:lnTo>
                  <a:pt x="0" y="1125126"/>
                </a:lnTo>
                <a:close/>
              </a:path>
            </a:pathLst>
          </a:custGeom>
          <a:blipFill>
            <a:blip r:embed="rId2"/>
            <a:stretch>
              <a:fillRect l="-24151" r="-2415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6805894" cy="11730370"/>
            <a:chOff x="0" y="0"/>
            <a:chExt cx="1792499" cy="30894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92499" cy="3089480"/>
            </a:xfrm>
            <a:custGeom>
              <a:avLst/>
              <a:gdLst/>
              <a:ahLst/>
              <a:cxnLst/>
              <a:rect l="l" t="t" r="r" b="b"/>
              <a:pathLst>
                <a:path w="1792499" h="3089480">
                  <a:moveTo>
                    <a:pt x="0" y="0"/>
                  </a:moveTo>
                  <a:lnTo>
                    <a:pt x="1792499" y="0"/>
                  </a:lnTo>
                  <a:lnTo>
                    <a:pt x="1792499" y="3089480"/>
                  </a:lnTo>
                  <a:lnTo>
                    <a:pt x="0" y="3089480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path path="circle">
                <a:fillToRect l="50000" t="50000" r="50000" b="50000"/>
              </a:path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792499" cy="31180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45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1913700"/>
            <a:ext cx="7561707" cy="7561707"/>
          </a:xfrm>
          <a:custGeom>
            <a:avLst/>
            <a:gdLst/>
            <a:ahLst/>
            <a:cxnLst/>
            <a:rect l="l" t="t" r="r" b="b"/>
            <a:pathLst>
              <a:path w="7561707" h="7561707">
                <a:moveTo>
                  <a:pt x="0" y="0"/>
                </a:moveTo>
                <a:lnTo>
                  <a:pt x="7561707" y="0"/>
                </a:lnTo>
                <a:lnTo>
                  <a:pt x="7561707" y="7561708"/>
                </a:lnTo>
                <a:lnTo>
                  <a:pt x="0" y="75617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604193" y="9194292"/>
            <a:ext cx="7315200" cy="64008"/>
          </a:xfrm>
          <a:custGeom>
            <a:avLst/>
            <a:gdLst/>
            <a:ahLst/>
            <a:cxnLst/>
            <a:rect l="l" t="t" r="r" b="b"/>
            <a:pathLst>
              <a:path w="7315200" h="64008">
                <a:moveTo>
                  <a:pt x="0" y="0"/>
                </a:moveTo>
                <a:lnTo>
                  <a:pt x="7315200" y="0"/>
                </a:lnTo>
                <a:lnTo>
                  <a:pt x="7315200" y="64008"/>
                </a:lnTo>
                <a:lnTo>
                  <a:pt x="0" y="640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9604193" y="2727308"/>
            <a:ext cx="7655107" cy="5514487"/>
            <a:chOff x="0" y="0"/>
            <a:chExt cx="10206810" cy="7352650"/>
          </a:xfrm>
        </p:grpSpPr>
        <p:sp>
          <p:nvSpPr>
            <p:cNvPr id="9" name="TextBox 9"/>
            <p:cNvSpPr txBox="1"/>
            <p:nvPr/>
          </p:nvSpPr>
          <p:spPr>
            <a:xfrm>
              <a:off x="293446" y="9525"/>
              <a:ext cx="9619918" cy="10009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71"/>
                </a:lnSpc>
              </a:pPr>
              <a:r>
                <a:rPr lang="en-US" sz="5020" b="1" spc="-21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Alur Kerja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18312" y="1038880"/>
              <a:ext cx="9770185" cy="5860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44"/>
                </a:lnSpc>
              </a:pPr>
              <a:r>
                <a:rPr lang="en-US" sz="2938" spc="-12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AI Platform - Notulen Meeting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654030"/>
              <a:ext cx="10206810" cy="4698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64869" lvl="1" indent="-282435" algn="l">
                <a:lnSpc>
                  <a:spcPts val="4055"/>
                </a:lnSpc>
                <a:buFont typeface="Arial"/>
                <a:buChar char="•"/>
              </a:pPr>
              <a:r>
                <a:rPr lang="en-US" sz="2616" spc="-10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Input: Voice recording / File (JPG, PNG, PDF, DOC, XLS, dll.)</a:t>
              </a:r>
            </a:p>
            <a:p>
              <a:pPr marL="564869" lvl="1" indent="-282435" algn="l">
                <a:lnSpc>
                  <a:spcPts val="4055"/>
                </a:lnSpc>
                <a:buFont typeface="Arial"/>
                <a:buChar char="•"/>
              </a:pPr>
              <a:r>
                <a:rPr lang="en-US" sz="2616" spc="-10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Proses: Analisis data oleh AI </a:t>
              </a:r>
            </a:p>
            <a:p>
              <a:pPr marL="564869" lvl="1" indent="-282435" algn="l">
                <a:lnSpc>
                  <a:spcPts val="4055"/>
                </a:lnSpc>
                <a:buFont typeface="Arial"/>
                <a:buChar char="•"/>
              </a:pPr>
              <a:r>
                <a:rPr lang="en-US" sz="2616" spc="-10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Output: Ringkasan informatif, siap dibagikan dalam format teks</a:t>
              </a:r>
            </a:p>
            <a:p>
              <a:pPr marL="564869" lvl="1" indent="-282435" algn="l">
                <a:lnSpc>
                  <a:spcPts val="4055"/>
                </a:lnSpc>
                <a:buFont typeface="Arial"/>
                <a:buChar char="•"/>
              </a:pPr>
              <a:r>
                <a:rPr lang="en-US" sz="2616" spc="-10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Akses: Disimpan di Knowledge Base untuk keperluan selanjutnya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452407" y="518804"/>
            <a:ext cx="1806893" cy="50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1"/>
              </a:lnSpc>
            </a:pPr>
            <a:r>
              <a:rPr lang="en-US" sz="1991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Service</a:t>
            </a:r>
          </a:p>
          <a:p>
            <a:pPr algn="l">
              <a:lnSpc>
                <a:spcPts val="1951"/>
              </a:lnSpc>
            </a:pPr>
            <a:r>
              <a:rPr lang="en-US" sz="199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Excellence</a:t>
            </a:r>
          </a:p>
        </p:txBody>
      </p:sp>
      <p:sp>
        <p:nvSpPr>
          <p:cNvPr id="13" name="Freeform 13"/>
          <p:cNvSpPr/>
          <p:nvPr/>
        </p:nvSpPr>
        <p:spPr>
          <a:xfrm>
            <a:off x="1028700" y="500181"/>
            <a:ext cx="772030" cy="528519"/>
          </a:xfrm>
          <a:custGeom>
            <a:avLst/>
            <a:gdLst/>
            <a:ahLst/>
            <a:cxnLst/>
            <a:rect l="l" t="t" r="r" b="b"/>
            <a:pathLst>
              <a:path w="772030" h="528519">
                <a:moveTo>
                  <a:pt x="0" y="0"/>
                </a:moveTo>
                <a:lnTo>
                  <a:pt x="772030" y="0"/>
                </a:lnTo>
                <a:lnTo>
                  <a:pt x="772030" y="528519"/>
                </a:lnTo>
                <a:lnTo>
                  <a:pt x="0" y="5285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9" r="-69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3243278"/>
            <a:ext cx="7768870" cy="307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6"/>
              </a:lnSpc>
            </a:pPr>
            <a:r>
              <a:rPr lang="en-US" sz="10874" b="1" spc="-45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Page </a:t>
            </a:r>
          </a:p>
          <a:p>
            <a:pPr algn="ctr">
              <a:lnSpc>
                <a:spcPts val="11636"/>
              </a:lnSpc>
            </a:pPr>
            <a:r>
              <a:rPr lang="en-US" sz="10874" b="1" spc="-45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Flow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9960092" y="0"/>
            <a:ext cx="8327908" cy="11730370"/>
            <a:chOff x="0" y="0"/>
            <a:chExt cx="2193358" cy="30894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93358" cy="3089480"/>
            </a:xfrm>
            <a:custGeom>
              <a:avLst/>
              <a:gdLst/>
              <a:ahLst/>
              <a:cxnLst/>
              <a:rect l="l" t="t" r="r" b="b"/>
              <a:pathLst>
                <a:path w="2193358" h="3089480">
                  <a:moveTo>
                    <a:pt x="0" y="0"/>
                  </a:moveTo>
                  <a:lnTo>
                    <a:pt x="2193358" y="0"/>
                  </a:lnTo>
                  <a:lnTo>
                    <a:pt x="2193358" y="3089480"/>
                  </a:lnTo>
                  <a:lnTo>
                    <a:pt x="0" y="3089480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path path="circle">
                <a:fillToRect l="50000" t="50000" r="50000" b="50000"/>
              </a:path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193358" cy="31180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45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852606" y="9725025"/>
            <a:ext cx="9902534" cy="903606"/>
          </a:xfrm>
          <a:custGeom>
            <a:avLst/>
            <a:gdLst/>
            <a:ahLst/>
            <a:cxnLst/>
            <a:rect l="l" t="t" r="r" b="b"/>
            <a:pathLst>
              <a:path w="9902534" h="903606">
                <a:moveTo>
                  <a:pt x="0" y="0"/>
                </a:moveTo>
                <a:lnTo>
                  <a:pt x="9902534" y="0"/>
                </a:lnTo>
                <a:lnTo>
                  <a:pt x="9902534" y="903606"/>
                </a:lnTo>
                <a:lnTo>
                  <a:pt x="0" y="9036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11512306" y="5005754"/>
            <a:ext cx="11016790" cy="1005282"/>
          </a:xfrm>
          <a:custGeom>
            <a:avLst/>
            <a:gdLst/>
            <a:ahLst/>
            <a:cxnLst/>
            <a:rect l="l" t="t" r="r" b="b"/>
            <a:pathLst>
              <a:path w="11016790" h="1005282">
                <a:moveTo>
                  <a:pt x="0" y="0"/>
                </a:moveTo>
                <a:lnTo>
                  <a:pt x="11016790" y="0"/>
                </a:lnTo>
                <a:lnTo>
                  <a:pt x="11016790" y="1005282"/>
                </a:lnTo>
                <a:lnTo>
                  <a:pt x="0" y="10052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496840" y="514350"/>
            <a:ext cx="9258300" cy="9258300"/>
          </a:xfrm>
          <a:custGeom>
            <a:avLst/>
            <a:gdLst/>
            <a:ahLst/>
            <a:cxnLst/>
            <a:rect l="l" t="t" r="r" b="b"/>
            <a:pathLst>
              <a:path w="9258300" h="9258300">
                <a:moveTo>
                  <a:pt x="0" y="0"/>
                </a:moveTo>
                <a:lnTo>
                  <a:pt x="9258300" y="0"/>
                </a:lnTo>
                <a:lnTo>
                  <a:pt x="92583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2895472" y="7942577"/>
            <a:ext cx="1352139" cy="18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7">
                <a:solidFill>
                  <a:srgbClr val="1E1E1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Proyek B - Meeting 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14111" y="7526764"/>
            <a:ext cx="1314860" cy="18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103" spc="7">
                <a:solidFill>
                  <a:srgbClr val="1E1E1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Proyek A - Meeting 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140967" y="7972946"/>
            <a:ext cx="188595" cy="111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6"/>
              </a:lnSpc>
            </a:pPr>
            <a:r>
              <a:rPr lang="en-US" sz="711">
                <a:solidFill>
                  <a:srgbClr val="575757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Edit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145862" y="7575128"/>
            <a:ext cx="170231" cy="11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6"/>
              </a:lnSpc>
            </a:pPr>
            <a:r>
              <a:rPr lang="en-US" sz="711">
                <a:solidFill>
                  <a:srgbClr val="575757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Edit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911666" y="7213472"/>
            <a:ext cx="634365" cy="133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6"/>
              </a:lnSpc>
            </a:pPr>
            <a:r>
              <a:rPr lang="en-US" sz="854">
                <a:solidFill>
                  <a:srgbClr val="1E1E1F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Judal Rapat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471071" y="7213476"/>
            <a:ext cx="454342" cy="133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6"/>
              </a:lnSpc>
            </a:pPr>
            <a:r>
              <a:rPr lang="en-US" sz="854">
                <a:solidFill>
                  <a:srgbClr val="1E1E1F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Tanggal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477167" y="7213476"/>
            <a:ext cx="711517" cy="133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6"/>
              </a:lnSpc>
            </a:pPr>
            <a:r>
              <a:rPr lang="en-US" sz="854">
                <a:solidFill>
                  <a:srgbClr val="1E1E1F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File Arsip Akj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10425" y="6675034"/>
            <a:ext cx="202758" cy="134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2"/>
              </a:lnSpc>
            </a:pPr>
            <a:r>
              <a:rPr lang="en-US" sz="801">
                <a:solidFill>
                  <a:srgbClr val="1E1E1F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PDF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777510" y="2663717"/>
            <a:ext cx="1534246" cy="325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42"/>
              </a:lnSpc>
            </a:pPr>
            <a:r>
              <a:rPr lang="en-US" sz="1101">
                <a:solidFill>
                  <a:srgbClr val="1E1E1F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10 File</a:t>
            </a:r>
          </a:p>
          <a:p>
            <a:pPr algn="just">
              <a:lnSpc>
                <a:spcPts val="1110"/>
              </a:lnSpc>
            </a:pPr>
            <a:r>
              <a:rPr lang="en-US" sz="793">
                <a:solidFill>
                  <a:srgbClr val="1E1E1F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6 Gambar, 1 Audio dan 3 Pdf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812449" y="1519251"/>
            <a:ext cx="1592878" cy="638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9"/>
              </a:lnSpc>
            </a:pPr>
            <a:r>
              <a:rPr lang="en-US" sz="1265" spc="13">
                <a:solidFill>
                  <a:srgbClr val="1E1E1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Selamat Siang ,</a:t>
            </a:r>
          </a:p>
          <a:p>
            <a:pPr algn="l">
              <a:lnSpc>
                <a:spcPts val="1965"/>
              </a:lnSpc>
            </a:pPr>
            <a:r>
              <a:rPr lang="en-US" sz="1352">
                <a:solidFill>
                  <a:srgbClr val="1E1E1F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(Nama Penggguna)</a:t>
            </a:r>
          </a:p>
          <a:p>
            <a:pPr algn="l">
              <a:lnSpc>
                <a:spcPts val="1241"/>
              </a:lnSpc>
            </a:pPr>
            <a:r>
              <a:rPr lang="en-US" sz="854">
                <a:solidFill>
                  <a:srgbClr val="1E1E1F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Jum’at, 25 April 2025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806264" y="1928703"/>
            <a:ext cx="970739" cy="148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5"/>
              </a:lnSpc>
            </a:pPr>
            <a:r>
              <a:rPr lang="en-US" sz="925">
                <a:solidFill>
                  <a:srgbClr val="1E1E1F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Judul Rapat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874844" y="4076142"/>
            <a:ext cx="1000271" cy="133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6"/>
              </a:lnSpc>
            </a:pPr>
            <a:r>
              <a:rPr lang="en-US" sz="854">
                <a:solidFill>
                  <a:srgbClr val="1E1E1F"/>
                </a:solidFill>
                <a:latin typeface="Open Sauce SemiBold"/>
                <a:ea typeface="Open Sauce SemiBold"/>
                <a:cs typeface="Open Sauce SemiBold"/>
                <a:sym typeface="Open Sauce SemiBold"/>
              </a:rPr>
              <a:t>Upload Lampiran</a:t>
            </a:r>
          </a:p>
        </p:txBody>
      </p:sp>
      <p:sp>
        <p:nvSpPr>
          <p:cNvPr id="21" name="Freeform 21"/>
          <p:cNvSpPr/>
          <p:nvPr/>
        </p:nvSpPr>
        <p:spPr>
          <a:xfrm>
            <a:off x="1028700" y="500181"/>
            <a:ext cx="772030" cy="528519"/>
          </a:xfrm>
          <a:custGeom>
            <a:avLst/>
            <a:gdLst/>
            <a:ahLst/>
            <a:cxnLst/>
            <a:rect l="l" t="t" r="r" b="b"/>
            <a:pathLst>
              <a:path w="772030" h="528519">
                <a:moveTo>
                  <a:pt x="0" y="0"/>
                </a:moveTo>
                <a:lnTo>
                  <a:pt x="772030" y="0"/>
                </a:lnTo>
                <a:lnTo>
                  <a:pt x="772030" y="528519"/>
                </a:lnTo>
                <a:lnTo>
                  <a:pt x="0" y="5285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028700" y="9262754"/>
            <a:ext cx="1806893" cy="50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1"/>
              </a:lnSpc>
            </a:pPr>
            <a:r>
              <a:rPr lang="en-US" sz="1991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Service</a:t>
            </a:r>
          </a:p>
          <a:p>
            <a:pPr algn="l">
              <a:lnSpc>
                <a:spcPts val="1951"/>
              </a:lnSpc>
            </a:pPr>
            <a:r>
              <a:rPr lang="en-US" sz="199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Excellence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5F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9144000"/>
          </a:xfrm>
          <a:custGeom>
            <a:avLst/>
            <a:gdLst/>
            <a:ahLst/>
            <a:cxnLst/>
            <a:rect l="l" t="t" r="r" b="b"/>
            <a:pathLst>
              <a:path w="18288000" h="9144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6311971"/>
            <a:ext cx="18288000" cy="3975029"/>
            <a:chOff x="0" y="0"/>
            <a:chExt cx="4816593" cy="10469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046921"/>
            </a:xfrm>
            <a:custGeom>
              <a:avLst/>
              <a:gdLst/>
              <a:ahLst/>
              <a:cxnLst/>
              <a:rect l="l" t="t" r="r" b="b"/>
              <a:pathLst>
                <a:path w="4816592" h="1046921">
                  <a:moveTo>
                    <a:pt x="0" y="0"/>
                  </a:moveTo>
                  <a:lnTo>
                    <a:pt x="4816592" y="0"/>
                  </a:lnTo>
                  <a:lnTo>
                    <a:pt x="4816592" y="1046921"/>
                  </a:lnTo>
                  <a:lnTo>
                    <a:pt x="0" y="104692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38100"/>
              <a:ext cx="4816593" cy="10088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275926" y="8433750"/>
            <a:ext cx="3718237" cy="608861"/>
          </a:xfrm>
          <a:custGeom>
            <a:avLst/>
            <a:gdLst/>
            <a:ahLst/>
            <a:cxnLst/>
            <a:rect l="l" t="t" r="r" b="b"/>
            <a:pathLst>
              <a:path w="3718237" h="608861">
                <a:moveTo>
                  <a:pt x="0" y="0"/>
                </a:moveTo>
                <a:lnTo>
                  <a:pt x="3718236" y="0"/>
                </a:lnTo>
                <a:lnTo>
                  <a:pt x="3718236" y="608861"/>
                </a:lnTo>
                <a:lnTo>
                  <a:pt x="0" y="608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109175" y="8433750"/>
            <a:ext cx="3718237" cy="608861"/>
          </a:xfrm>
          <a:custGeom>
            <a:avLst/>
            <a:gdLst/>
            <a:ahLst/>
            <a:cxnLst/>
            <a:rect l="l" t="t" r="r" b="b"/>
            <a:pathLst>
              <a:path w="3718237" h="608861">
                <a:moveTo>
                  <a:pt x="0" y="0"/>
                </a:moveTo>
                <a:lnTo>
                  <a:pt x="3718236" y="0"/>
                </a:lnTo>
                <a:lnTo>
                  <a:pt x="3718236" y="608861"/>
                </a:lnTo>
                <a:lnTo>
                  <a:pt x="0" y="608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11413" y="8455096"/>
            <a:ext cx="3718237" cy="608861"/>
          </a:xfrm>
          <a:custGeom>
            <a:avLst/>
            <a:gdLst/>
            <a:ahLst/>
            <a:cxnLst/>
            <a:rect l="l" t="t" r="r" b="b"/>
            <a:pathLst>
              <a:path w="3718237" h="608861">
                <a:moveTo>
                  <a:pt x="0" y="0"/>
                </a:moveTo>
                <a:lnTo>
                  <a:pt x="3718237" y="0"/>
                </a:lnTo>
                <a:lnTo>
                  <a:pt x="3718237" y="608861"/>
                </a:lnTo>
                <a:lnTo>
                  <a:pt x="0" y="608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344662" y="8455096"/>
            <a:ext cx="3718237" cy="608861"/>
          </a:xfrm>
          <a:custGeom>
            <a:avLst/>
            <a:gdLst/>
            <a:ahLst/>
            <a:cxnLst/>
            <a:rect l="l" t="t" r="r" b="b"/>
            <a:pathLst>
              <a:path w="3718237" h="608861">
                <a:moveTo>
                  <a:pt x="0" y="0"/>
                </a:moveTo>
                <a:lnTo>
                  <a:pt x="3718237" y="0"/>
                </a:lnTo>
                <a:lnTo>
                  <a:pt x="3718237" y="608861"/>
                </a:lnTo>
                <a:lnTo>
                  <a:pt x="0" y="608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321874" y="3667885"/>
            <a:ext cx="3779808" cy="5044075"/>
            <a:chOff x="0" y="0"/>
            <a:chExt cx="495385" cy="6610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95385" cy="661081"/>
            </a:xfrm>
            <a:custGeom>
              <a:avLst/>
              <a:gdLst/>
              <a:ahLst/>
              <a:cxnLst/>
              <a:rect l="l" t="t" r="r" b="b"/>
              <a:pathLst>
                <a:path w="495385" h="661081">
                  <a:moveTo>
                    <a:pt x="96267" y="0"/>
                  </a:moveTo>
                  <a:lnTo>
                    <a:pt x="399118" y="0"/>
                  </a:lnTo>
                  <a:cubicBezTo>
                    <a:pt x="452285" y="0"/>
                    <a:pt x="495385" y="43100"/>
                    <a:pt x="495385" y="96267"/>
                  </a:cubicBezTo>
                  <a:lnTo>
                    <a:pt x="495385" y="564814"/>
                  </a:lnTo>
                  <a:cubicBezTo>
                    <a:pt x="495385" y="617981"/>
                    <a:pt x="452285" y="661081"/>
                    <a:pt x="399118" y="661081"/>
                  </a:cubicBezTo>
                  <a:lnTo>
                    <a:pt x="96267" y="661081"/>
                  </a:lnTo>
                  <a:cubicBezTo>
                    <a:pt x="70735" y="661081"/>
                    <a:pt x="46249" y="650939"/>
                    <a:pt x="28196" y="632885"/>
                  </a:cubicBezTo>
                  <a:cubicBezTo>
                    <a:pt x="10142" y="614832"/>
                    <a:pt x="0" y="590346"/>
                    <a:pt x="0" y="564814"/>
                  </a:cubicBezTo>
                  <a:lnTo>
                    <a:pt x="0" y="96267"/>
                  </a:lnTo>
                  <a:cubicBezTo>
                    <a:pt x="0" y="43100"/>
                    <a:pt x="43100" y="0"/>
                    <a:pt x="96267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495385" cy="680131"/>
            </a:xfrm>
            <a:prstGeom prst="rect">
              <a:avLst/>
            </a:prstGeom>
          </p:spPr>
          <p:txBody>
            <a:bodyPr lIns="26051" tIns="26051" rIns="26051" bIns="26051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232266" y="3667885"/>
            <a:ext cx="3779808" cy="5044075"/>
            <a:chOff x="0" y="0"/>
            <a:chExt cx="495385" cy="66108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95385" cy="661081"/>
            </a:xfrm>
            <a:custGeom>
              <a:avLst/>
              <a:gdLst/>
              <a:ahLst/>
              <a:cxnLst/>
              <a:rect l="l" t="t" r="r" b="b"/>
              <a:pathLst>
                <a:path w="495385" h="661081">
                  <a:moveTo>
                    <a:pt x="96267" y="0"/>
                  </a:moveTo>
                  <a:lnTo>
                    <a:pt x="399118" y="0"/>
                  </a:lnTo>
                  <a:cubicBezTo>
                    <a:pt x="452285" y="0"/>
                    <a:pt x="495385" y="43100"/>
                    <a:pt x="495385" y="96267"/>
                  </a:cubicBezTo>
                  <a:lnTo>
                    <a:pt x="495385" y="564814"/>
                  </a:lnTo>
                  <a:cubicBezTo>
                    <a:pt x="495385" y="617981"/>
                    <a:pt x="452285" y="661081"/>
                    <a:pt x="399118" y="661081"/>
                  </a:cubicBezTo>
                  <a:lnTo>
                    <a:pt x="96267" y="661081"/>
                  </a:lnTo>
                  <a:cubicBezTo>
                    <a:pt x="70735" y="661081"/>
                    <a:pt x="46249" y="650939"/>
                    <a:pt x="28196" y="632885"/>
                  </a:cubicBezTo>
                  <a:cubicBezTo>
                    <a:pt x="10142" y="614832"/>
                    <a:pt x="0" y="590346"/>
                    <a:pt x="0" y="564814"/>
                  </a:cubicBezTo>
                  <a:lnTo>
                    <a:pt x="0" y="96267"/>
                  </a:lnTo>
                  <a:cubicBezTo>
                    <a:pt x="0" y="43100"/>
                    <a:pt x="43100" y="0"/>
                    <a:pt x="96267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495385" cy="680131"/>
            </a:xfrm>
            <a:prstGeom prst="rect">
              <a:avLst/>
            </a:prstGeom>
          </p:spPr>
          <p:txBody>
            <a:bodyPr lIns="26051" tIns="26051" rIns="26051" bIns="26051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275926" y="3667885"/>
            <a:ext cx="3779808" cy="5044075"/>
            <a:chOff x="0" y="0"/>
            <a:chExt cx="495385" cy="66108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95385" cy="661081"/>
            </a:xfrm>
            <a:custGeom>
              <a:avLst/>
              <a:gdLst/>
              <a:ahLst/>
              <a:cxnLst/>
              <a:rect l="l" t="t" r="r" b="b"/>
              <a:pathLst>
                <a:path w="495385" h="661081">
                  <a:moveTo>
                    <a:pt x="96267" y="0"/>
                  </a:moveTo>
                  <a:lnTo>
                    <a:pt x="399118" y="0"/>
                  </a:lnTo>
                  <a:cubicBezTo>
                    <a:pt x="452285" y="0"/>
                    <a:pt x="495385" y="43100"/>
                    <a:pt x="495385" y="96267"/>
                  </a:cubicBezTo>
                  <a:lnTo>
                    <a:pt x="495385" y="564814"/>
                  </a:lnTo>
                  <a:cubicBezTo>
                    <a:pt x="495385" y="617981"/>
                    <a:pt x="452285" y="661081"/>
                    <a:pt x="399118" y="661081"/>
                  </a:cubicBezTo>
                  <a:lnTo>
                    <a:pt x="96267" y="661081"/>
                  </a:lnTo>
                  <a:cubicBezTo>
                    <a:pt x="70735" y="661081"/>
                    <a:pt x="46249" y="650939"/>
                    <a:pt x="28196" y="632885"/>
                  </a:cubicBezTo>
                  <a:cubicBezTo>
                    <a:pt x="10142" y="614832"/>
                    <a:pt x="0" y="590346"/>
                    <a:pt x="0" y="564814"/>
                  </a:cubicBezTo>
                  <a:lnTo>
                    <a:pt x="0" y="96267"/>
                  </a:lnTo>
                  <a:cubicBezTo>
                    <a:pt x="0" y="43100"/>
                    <a:pt x="43100" y="0"/>
                    <a:pt x="96267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495385" cy="680131"/>
            </a:xfrm>
            <a:prstGeom prst="rect">
              <a:avLst/>
            </a:prstGeom>
          </p:spPr>
          <p:txBody>
            <a:bodyPr lIns="26051" tIns="26051" rIns="26051" bIns="26051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186318" y="3667885"/>
            <a:ext cx="3779808" cy="5044075"/>
            <a:chOff x="0" y="0"/>
            <a:chExt cx="495385" cy="66108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95385" cy="661081"/>
            </a:xfrm>
            <a:custGeom>
              <a:avLst/>
              <a:gdLst/>
              <a:ahLst/>
              <a:cxnLst/>
              <a:rect l="l" t="t" r="r" b="b"/>
              <a:pathLst>
                <a:path w="495385" h="661081">
                  <a:moveTo>
                    <a:pt x="96267" y="0"/>
                  </a:moveTo>
                  <a:lnTo>
                    <a:pt x="399118" y="0"/>
                  </a:lnTo>
                  <a:cubicBezTo>
                    <a:pt x="452285" y="0"/>
                    <a:pt x="495385" y="43100"/>
                    <a:pt x="495385" y="96267"/>
                  </a:cubicBezTo>
                  <a:lnTo>
                    <a:pt x="495385" y="564814"/>
                  </a:lnTo>
                  <a:cubicBezTo>
                    <a:pt x="495385" y="617981"/>
                    <a:pt x="452285" y="661081"/>
                    <a:pt x="399118" y="661081"/>
                  </a:cubicBezTo>
                  <a:lnTo>
                    <a:pt x="96267" y="661081"/>
                  </a:lnTo>
                  <a:cubicBezTo>
                    <a:pt x="70735" y="661081"/>
                    <a:pt x="46249" y="650939"/>
                    <a:pt x="28196" y="632885"/>
                  </a:cubicBezTo>
                  <a:cubicBezTo>
                    <a:pt x="10142" y="614832"/>
                    <a:pt x="0" y="590346"/>
                    <a:pt x="0" y="564814"/>
                  </a:cubicBezTo>
                  <a:lnTo>
                    <a:pt x="0" y="96267"/>
                  </a:lnTo>
                  <a:cubicBezTo>
                    <a:pt x="0" y="43100"/>
                    <a:pt x="43100" y="0"/>
                    <a:pt x="96267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19050"/>
              <a:ext cx="495385" cy="680131"/>
            </a:xfrm>
            <a:prstGeom prst="rect">
              <a:avLst/>
            </a:prstGeom>
          </p:spPr>
          <p:txBody>
            <a:bodyPr lIns="26051" tIns="26051" rIns="26051" bIns="26051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1321874" y="4639974"/>
            <a:ext cx="3779808" cy="669866"/>
          </a:xfrm>
          <a:custGeom>
            <a:avLst/>
            <a:gdLst/>
            <a:ahLst/>
            <a:cxnLst/>
            <a:rect l="l" t="t" r="r" b="b"/>
            <a:pathLst>
              <a:path w="3779808" h="669866">
                <a:moveTo>
                  <a:pt x="0" y="0"/>
                </a:moveTo>
                <a:lnTo>
                  <a:pt x="3779808" y="0"/>
                </a:lnTo>
                <a:lnTo>
                  <a:pt x="3779808" y="669866"/>
                </a:lnTo>
                <a:lnTo>
                  <a:pt x="0" y="669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 r="-8227"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314570" y="4071217"/>
            <a:ext cx="3779808" cy="816782"/>
            <a:chOff x="0" y="0"/>
            <a:chExt cx="721140" cy="15583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21140" cy="155832"/>
            </a:xfrm>
            <a:custGeom>
              <a:avLst/>
              <a:gdLst/>
              <a:ahLst/>
              <a:cxnLst/>
              <a:rect l="l" t="t" r="r" b="b"/>
              <a:pathLst>
                <a:path w="721140" h="155832">
                  <a:moveTo>
                    <a:pt x="30723" y="0"/>
                  </a:moveTo>
                  <a:lnTo>
                    <a:pt x="690417" y="0"/>
                  </a:lnTo>
                  <a:cubicBezTo>
                    <a:pt x="698565" y="0"/>
                    <a:pt x="706380" y="3237"/>
                    <a:pt x="712141" y="8999"/>
                  </a:cubicBezTo>
                  <a:cubicBezTo>
                    <a:pt x="717903" y="14760"/>
                    <a:pt x="721140" y="22575"/>
                    <a:pt x="721140" y="30723"/>
                  </a:cubicBezTo>
                  <a:lnTo>
                    <a:pt x="721140" y="125108"/>
                  </a:lnTo>
                  <a:cubicBezTo>
                    <a:pt x="721140" y="142076"/>
                    <a:pt x="707385" y="155832"/>
                    <a:pt x="690417" y="155832"/>
                  </a:cubicBezTo>
                  <a:lnTo>
                    <a:pt x="30723" y="155832"/>
                  </a:lnTo>
                  <a:cubicBezTo>
                    <a:pt x="13755" y="155832"/>
                    <a:pt x="0" y="142076"/>
                    <a:pt x="0" y="125108"/>
                  </a:cubicBezTo>
                  <a:lnTo>
                    <a:pt x="0" y="30723"/>
                  </a:lnTo>
                  <a:cubicBezTo>
                    <a:pt x="0" y="13755"/>
                    <a:pt x="13755" y="0"/>
                    <a:pt x="3072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30435">
                    <a:alpha val="100000"/>
                  </a:srgbClr>
                </a:gs>
                <a:gs pos="100000">
                  <a:srgbClr val="8644F2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721140" cy="174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9232266" y="4639974"/>
            <a:ext cx="3779808" cy="669866"/>
          </a:xfrm>
          <a:custGeom>
            <a:avLst/>
            <a:gdLst/>
            <a:ahLst/>
            <a:cxnLst/>
            <a:rect l="l" t="t" r="r" b="b"/>
            <a:pathLst>
              <a:path w="3779808" h="669866">
                <a:moveTo>
                  <a:pt x="0" y="0"/>
                </a:moveTo>
                <a:lnTo>
                  <a:pt x="3779808" y="0"/>
                </a:lnTo>
                <a:lnTo>
                  <a:pt x="3779808" y="669866"/>
                </a:lnTo>
                <a:lnTo>
                  <a:pt x="0" y="669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 r="-8227"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9224963" y="4071217"/>
            <a:ext cx="3779808" cy="816782"/>
            <a:chOff x="0" y="0"/>
            <a:chExt cx="721140" cy="15583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21140" cy="155832"/>
            </a:xfrm>
            <a:custGeom>
              <a:avLst/>
              <a:gdLst/>
              <a:ahLst/>
              <a:cxnLst/>
              <a:rect l="l" t="t" r="r" b="b"/>
              <a:pathLst>
                <a:path w="721140" h="155832">
                  <a:moveTo>
                    <a:pt x="30723" y="0"/>
                  </a:moveTo>
                  <a:lnTo>
                    <a:pt x="690417" y="0"/>
                  </a:lnTo>
                  <a:cubicBezTo>
                    <a:pt x="698565" y="0"/>
                    <a:pt x="706380" y="3237"/>
                    <a:pt x="712141" y="8999"/>
                  </a:cubicBezTo>
                  <a:cubicBezTo>
                    <a:pt x="717903" y="14760"/>
                    <a:pt x="721140" y="22575"/>
                    <a:pt x="721140" y="30723"/>
                  </a:cubicBezTo>
                  <a:lnTo>
                    <a:pt x="721140" y="125108"/>
                  </a:lnTo>
                  <a:cubicBezTo>
                    <a:pt x="721140" y="142076"/>
                    <a:pt x="707385" y="155832"/>
                    <a:pt x="690417" y="155832"/>
                  </a:cubicBezTo>
                  <a:lnTo>
                    <a:pt x="30723" y="155832"/>
                  </a:lnTo>
                  <a:cubicBezTo>
                    <a:pt x="13755" y="155832"/>
                    <a:pt x="0" y="142076"/>
                    <a:pt x="0" y="125108"/>
                  </a:cubicBezTo>
                  <a:lnTo>
                    <a:pt x="0" y="30723"/>
                  </a:lnTo>
                  <a:cubicBezTo>
                    <a:pt x="0" y="13755"/>
                    <a:pt x="13755" y="0"/>
                    <a:pt x="3072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0125E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19050"/>
              <a:ext cx="721140" cy="174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5275926" y="4639974"/>
            <a:ext cx="3779808" cy="669866"/>
          </a:xfrm>
          <a:custGeom>
            <a:avLst/>
            <a:gdLst/>
            <a:ahLst/>
            <a:cxnLst/>
            <a:rect l="l" t="t" r="r" b="b"/>
            <a:pathLst>
              <a:path w="3779808" h="669866">
                <a:moveTo>
                  <a:pt x="0" y="0"/>
                </a:moveTo>
                <a:lnTo>
                  <a:pt x="3779808" y="0"/>
                </a:lnTo>
                <a:lnTo>
                  <a:pt x="3779808" y="669866"/>
                </a:lnTo>
                <a:lnTo>
                  <a:pt x="0" y="669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 r="-8227"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5268622" y="4071217"/>
            <a:ext cx="3779808" cy="816782"/>
            <a:chOff x="0" y="0"/>
            <a:chExt cx="721140" cy="15583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21140" cy="155832"/>
            </a:xfrm>
            <a:custGeom>
              <a:avLst/>
              <a:gdLst/>
              <a:ahLst/>
              <a:cxnLst/>
              <a:rect l="l" t="t" r="r" b="b"/>
              <a:pathLst>
                <a:path w="721140" h="155832">
                  <a:moveTo>
                    <a:pt x="30723" y="0"/>
                  </a:moveTo>
                  <a:lnTo>
                    <a:pt x="690417" y="0"/>
                  </a:lnTo>
                  <a:cubicBezTo>
                    <a:pt x="698565" y="0"/>
                    <a:pt x="706380" y="3237"/>
                    <a:pt x="712141" y="8999"/>
                  </a:cubicBezTo>
                  <a:cubicBezTo>
                    <a:pt x="717903" y="14760"/>
                    <a:pt x="721140" y="22575"/>
                    <a:pt x="721140" y="30723"/>
                  </a:cubicBezTo>
                  <a:lnTo>
                    <a:pt x="721140" y="125108"/>
                  </a:lnTo>
                  <a:cubicBezTo>
                    <a:pt x="721140" y="142076"/>
                    <a:pt x="707385" y="155832"/>
                    <a:pt x="690417" y="155832"/>
                  </a:cubicBezTo>
                  <a:lnTo>
                    <a:pt x="30723" y="155832"/>
                  </a:lnTo>
                  <a:cubicBezTo>
                    <a:pt x="13755" y="155832"/>
                    <a:pt x="0" y="142076"/>
                    <a:pt x="0" y="125108"/>
                  </a:cubicBezTo>
                  <a:lnTo>
                    <a:pt x="0" y="30723"/>
                  </a:lnTo>
                  <a:cubicBezTo>
                    <a:pt x="0" y="13755"/>
                    <a:pt x="13755" y="0"/>
                    <a:pt x="3072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C0B34">
                    <a:alpha val="100000"/>
                  </a:srgbClr>
                </a:gs>
                <a:gs pos="100000">
                  <a:srgbClr val="4455F2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-19050"/>
              <a:ext cx="721140" cy="174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4" name="Freeform 34"/>
          <p:cNvSpPr/>
          <p:nvPr/>
        </p:nvSpPr>
        <p:spPr>
          <a:xfrm>
            <a:off x="13186318" y="4639974"/>
            <a:ext cx="3779808" cy="669866"/>
          </a:xfrm>
          <a:custGeom>
            <a:avLst/>
            <a:gdLst/>
            <a:ahLst/>
            <a:cxnLst/>
            <a:rect l="l" t="t" r="r" b="b"/>
            <a:pathLst>
              <a:path w="3779808" h="669866">
                <a:moveTo>
                  <a:pt x="0" y="0"/>
                </a:moveTo>
                <a:lnTo>
                  <a:pt x="3779808" y="0"/>
                </a:lnTo>
                <a:lnTo>
                  <a:pt x="3779808" y="669866"/>
                </a:lnTo>
                <a:lnTo>
                  <a:pt x="0" y="669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 r="-8227"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3193622" y="4070455"/>
            <a:ext cx="3824634" cy="816782"/>
            <a:chOff x="0" y="0"/>
            <a:chExt cx="729692" cy="15583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29692" cy="155832"/>
            </a:xfrm>
            <a:custGeom>
              <a:avLst/>
              <a:gdLst/>
              <a:ahLst/>
              <a:cxnLst/>
              <a:rect l="l" t="t" r="r" b="b"/>
              <a:pathLst>
                <a:path w="729692" h="155832">
                  <a:moveTo>
                    <a:pt x="30363" y="0"/>
                  </a:moveTo>
                  <a:lnTo>
                    <a:pt x="699329" y="0"/>
                  </a:lnTo>
                  <a:cubicBezTo>
                    <a:pt x="716098" y="0"/>
                    <a:pt x="729692" y="13594"/>
                    <a:pt x="729692" y="30363"/>
                  </a:cubicBezTo>
                  <a:lnTo>
                    <a:pt x="729692" y="125468"/>
                  </a:lnTo>
                  <a:cubicBezTo>
                    <a:pt x="729692" y="133521"/>
                    <a:pt x="726493" y="141244"/>
                    <a:pt x="720799" y="146939"/>
                  </a:cubicBezTo>
                  <a:cubicBezTo>
                    <a:pt x="715105" y="152633"/>
                    <a:pt x="707382" y="155832"/>
                    <a:pt x="699329" y="155832"/>
                  </a:cubicBezTo>
                  <a:lnTo>
                    <a:pt x="30363" y="155832"/>
                  </a:lnTo>
                  <a:cubicBezTo>
                    <a:pt x="13594" y="155832"/>
                    <a:pt x="0" y="142238"/>
                    <a:pt x="0" y="125468"/>
                  </a:cubicBezTo>
                  <a:lnTo>
                    <a:pt x="0" y="30363"/>
                  </a:lnTo>
                  <a:cubicBezTo>
                    <a:pt x="0" y="22311"/>
                    <a:pt x="3199" y="14587"/>
                    <a:pt x="8893" y="8893"/>
                  </a:cubicBezTo>
                  <a:cubicBezTo>
                    <a:pt x="14587" y="3199"/>
                    <a:pt x="22311" y="0"/>
                    <a:pt x="3036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C0B34">
                    <a:alpha val="100000"/>
                  </a:srgbClr>
                </a:gs>
                <a:gs pos="100000">
                  <a:srgbClr val="173691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729692" cy="174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8" name="AutoShape 38"/>
          <p:cNvSpPr/>
          <p:nvPr/>
        </p:nvSpPr>
        <p:spPr>
          <a:xfrm>
            <a:off x="1329177" y="5299195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9" name="AutoShape 39"/>
          <p:cNvSpPr/>
          <p:nvPr/>
        </p:nvSpPr>
        <p:spPr>
          <a:xfrm>
            <a:off x="9239570" y="5299195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0" name="AutoShape 40"/>
          <p:cNvSpPr/>
          <p:nvPr/>
        </p:nvSpPr>
        <p:spPr>
          <a:xfrm>
            <a:off x="5283230" y="5299195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1" name="AutoShape 41"/>
          <p:cNvSpPr/>
          <p:nvPr/>
        </p:nvSpPr>
        <p:spPr>
          <a:xfrm>
            <a:off x="13193622" y="5299195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2" name="AutoShape 42"/>
          <p:cNvSpPr/>
          <p:nvPr/>
        </p:nvSpPr>
        <p:spPr>
          <a:xfrm flipV="1">
            <a:off x="1329177" y="6210318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3" name="AutoShape 43"/>
          <p:cNvSpPr/>
          <p:nvPr/>
        </p:nvSpPr>
        <p:spPr>
          <a:xfrm flipV="1">
            <a:off x="9239570" y="6210318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44"/>
          <p:cNvSpPr/>
          <p:nvPr/>
        </p:nvSpPr>
        <p:spPr>
          <a:xfrm flipV="1">
            <a:off x="5283230" y="6210318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AutoShape 45"/>
          <p:cNvSpPr/>
          <p:nvPr/>
        </p:nvSpPr>
        <p:spPr>
          <a:xfrm flipV="1">
            <a:off x="13193622" y="6210318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Freeform 46"/>
          <p:cNvSpPr/>
          <p:nvPr/>
        </p:nvSpPr>
        <p:spPr>
          <a:xfrm>
            <a:off x="5782784" y="6709725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7" name="Freeform 47"/>
          <p:cNvSpPr/>
          <p:nvPr/>
        </p:nvSpPr>
        <p:spPr>
          <a:xfrm>
            <a:off x="2010861" y="6709725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8" name="Freeform 48"/>
          <p:cNvSpPr/>
          <p:nvPr/>
        </p:nvSpPr>
        <p:spPr>
          <a:xfrm>
            <a:off x="9816658" y="6709725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9" name="Freeform 49"/>
          <p:cNvSpPr/>
          <p:nvPr/>
        </p:nvSpPr>
        <p:spPr>
          <a:xfrm>
            <a:off x="13781378" y="6709725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0" name="Freeform 50"/>
          <p:cNvSpPr/>
          <p:nvPr/>
        </p:nvSpPr>
        <p:spPr>
          <a:xfrm>
            <a:off x="5782784" y="7055392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1" name="Freeform 51"/>
          <p:cNvSpPr/>
          <p:nvPr/>
        </p:nvSpPr>
        <p:spPr>
          <a:xfrm>
            <a:off x="2010861" y="7055392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2" name="Freeform 52"/>
          <p:cNvSpPr/>
          <p:nvPr/>
        </p:nvSpPr>
        <p:spPr>
          <a:xfrm>
            <a:off x="9816658" y="7055392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3" name="Freeform 53"/>
          <p:cNvSpPr/>
          <p:nvPr/>
        </p:nvSpPr>
        <p:spPr>
          <a:xfrm>
            <a:off x="13781378" y="7055392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4" name="Freeform 54"/>
          <p:cNvSpPr/>
          <p:nvPr/>
        </p:nvSpPr>
        <p:spPr>
          <a:xfrm>
            <a:off x="5782784" y="7401710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5" name="Freeform 55"/>
          <p:cNvSpPr/>
          <p:nvPr/>
        </p:nvSpPr>
        <p:spPr>
          <a:xfrm>
            <a:off x="9816658" y="7401710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6" name="Freeform 56"/>
          <p:cNvSpPr/>
          <p:nvPr/>
        </p:nvSpPr>
        <p:spPr>
          <a:xfrm>
            <a:off x="13781378" y="7401710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7" name="TextBox 57"/>
          <p:cNvSpPr txBox="1"/>
          <p:nvPr/>
        </p:nvSpPr>
        <p:spPr>
          <a:xfrm>
            <a:off x="1750957" y="5605115"/>
            <a:ext cx="3010884" cy="28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en-US" sz="173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Pengguna Individu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9661349" y="5605115"/>
            <a:ext cx="3010884" cy="28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en-US" sz="173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Tim Besar / Perusahaan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5705009" y="5605115"/>
            <a:ext cx="3010884" cy="28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en-US" sz="173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Tim Kecil / UMKM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3615401" y="5605115"/>
            <a:ext cx="3010884" cy="28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en-US" sz="173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Korporat / BUMN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2423854" y="6690675"/>
            <a:ext cx="2395998" cy="1164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18"/>
              </a:lnSpc>
              <a:spcBef>
                <a:spcPct val="0"/>
              </a:spcBef>
            </a:pPr>
            <a:r>
              <a:rPr lang="en-US" sz="171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Versi dasar Fungsionalitas inti seperti pencatatan teks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0229651" y="6671625"/>
            <a:ext cx="2789727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0"/>
              </a:lnSpc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Fitur Kolaboratif</a:t>
            </a:r>
          </a:p>
          <a:p>
            <a:pPr algn="just">
              <a:lnSpc>
                <a:spcPts val="2700"/>
              </a:lnSpc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Multi User Access</a:t>
            </a:r>
          </a:p>
          <a:p>
            <a:pPr marL="0" lvl="0" indent="0" algn="just">
              <a:lnSpc>
                <a:spcPts val="27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Cloud Sync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6273311" y="6671625"/>
            <a:ext cx="2789727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0"/>
              </a:lnSpc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Support Audio</a:t>
            </a:r>
          </a:p>
          <a:p>
            <a:pPr algn="just">
              <a:lnSpc>
                <a:spcPts val="2700"/>
              </a:lnSpc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Image Upload</a:t>
            </a:r>
          </a:p>
          <a:p>
            <a:pPr marL="0" lvl="0" indent="0" algn="just">
              <a:lnSpc>
                <a:spcPts val="27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AI Summary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4228529" y="6671625"/>
            <a:ext cx="2789727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0"/>
              </a:lnSpc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Integrasi LLM</a:t>
            </a:r>
          </a:p>
          <a:p>
            <a:pPr marL="0" lvl="0" indent="0" algn="just">
              <a:lnSpc>
                <a:spcPts val="27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Dashboard</a:t>
            </a:r>
          </a:p>
          <a:p>
            <a:pPr marL="0" lvl="0" indent="0" algn="just">
              <a:lnSpc>
                <a:spcPts val="27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Keamanan Ekstra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771905" y="4252378"/>
            <a:ext cx="2768779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75"/>
              </a:lnSpc>
              <a:spcBef>
                <a:spcPct val="0"/>
              </a:spcBef>
            </a:pPr>
            <a:r>
              <a:rPr lang="en-US" sz="2729" b="1" u="none" strike="noStrik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Notula Lite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9420978" y="4197858"/>
            <a:ext cx="3456117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75"/>
              </a:lnSpc>
              <a:spcBef>
                <a:spcPct val="0"/>
              </a:spcBef>
            </a:pPr>
            <a:r>
              <a:rPr lang="en-US" sz="2729" b="1" u="none" strike="noStrik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Notula Team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5705009" y="4252378"/>
            <a:ext cx="2768779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75"/>
              </a:lnSpc>
              <a:spcBef>
                <a:spcPct val="0"/>
              </a:spcBef>
            </a:pPr>
            <a:r>
              <a:rPr lang="en-US" sz="2729" b="1" u="none" strike="noStrik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Notula Pro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3384466" y="4249174"/>
            <a:ext cx="3442945" cy="441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75"/>
              </a:lnSpc>
              <a:spcBef>
                <a:spcPct val="0"/>
              </a:spcBef>
            </a:pPr>
            <a:r>
              <a:rPr lang="en-US" sz="27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Notula Enterprise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4072741" y="1066800"/>
            <a:ext cx="10696474" cy="1617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6"/>
              </a:lnSpc>
            </a:pPr>
            <a:r>
              <a:rPr lang="en-US" sz="10875" b="1" spc="-456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Notula Series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5452407" y="518804"/>
            <a:ext cx="1806893" cy="50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1"/>
              </a:lnSpc>
            </a:pPr>
            <a:r>
              <a:rPr lang="en-US" sz="199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Service</a:t>
            </a:r>
          </a:p>
          <a:p>
            <a:pPr algn="l">
              <a:lnSpc>
                <a:spcPts val="1951"/>
              </a:lnSpc>
            </a:pPr>
            <a:r>
              <a:rPr lang="en-US" sz="199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Excellence</a:t>
            </a:r>
          </a:p>
        </p:txBody>
      </p:sp>
      <p:sp>
        <p:nvSpPr>
          <p:cNvPr id="71" name="Freeform 71"/>
          <p:cNvSpPr/>
          <p:nvPr/>
        </p:nvSpPr>
        <p:spPr>
          <a:xfrm>
            <a:off x="1028700" y="500181"/>
            <a:ext cx="772030" cy="528519"/>
          </a:xfrm>
          <a:custGeom>
            <a:avLst/>
            <a:gdLst/>
            <a:ahLst/>
            <a:cxnLst/>
            <a:rect l="l" t="t" r="r" b="b"/>
            <a:pathLst>
              <a:path w="772030" h="528519">
                <a:moveTo>
                  <a:pt x="0" y="0"/>
                </a:moveTo>
                <a:lnTo>
                  <a:pt x="772030" y="0"/>
                </a:lnTo>
                <a:lnTo>
                  <a:pt x="772030" y="528519"/>
                </a:lnTo>
                <a:lnTo>
                  <a:pt x="0" y="5285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5F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9144000"/>
          </a:xfrm>
          <a:custGeom>
            <a:avLst/>
            <a:gdLst/>
            <a:ahLst/>
            <a:cxnLst/>
            <a:rect l="l" t="t" r="r" b="b"/>
            <a:pathLst>
              <a:path w="18288000" h="9144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6311971"/>
            <a:ext cx="18288000" cy="3975029"/>
            <a:chOff x="0" y="0"/>
            <a:chExt cx="4816593" cy="10469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046921"/>
            </a:xfrm>
            <a:custGeom>
              <a:avLst/>
              <a:gdLst/>
              <a:ahLst/>
              <a:cxnLst/>
              <a:rect l="l" t="t" r="r" b="b"/>
              <a:pathLst>
                <a:path w="4816592" h="1046921">
                  <a:moveTo>
                    <a:pt x="0" y="0"/>
                  </a:moveTo>
                  <a:lnTo>
                    <a:pt x="4816592" y="0"/>
                  </a:lnTo>
                  <a:lnTo>
                    <a:pt x="4816592" y="1046921"/>
                  </a:lnTo>
                  <a:lnTo>
                    <a:pt x="0" y="104692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38100"/>
              <a:ext cx="4816593" cy="10088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275926" y="8433750"/>
            <a:ext cx="3718237" cy="608861"/>
          </a:xfrm>
          <a:custGeom>
            <a:avLst/>
            <a:gdLst/>
            <a:ahLst/>
            <a:cxnLst/>
            <a:rect l="l" t="t" r="r" b="b"/>
            <a:pathLst>
              <a:path w="3718237" h="608861">
                <a:moveTo>
                  <a:pt x="0" y="0"/>
                </a:moveTo>
                <a:lnTo>
                  <a:pt x="3718236" y="0"/>
                </a:lnTo>
                <a:lnTo>
                  <a:pt x="3718236" y="608861"/>
                </a:lnTo>
                <a:lnTo>
                  <a:pt x="0" y="608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109175" y="8433750"/>
            <a:ext cx="3718237" cy="608861"/>
          </a:xfrm>
          <a:custGeom>
            <a:avLst/>
            <a:gdLst/>
            <a:ahLst/>
            <a:cxnLst/>
            <a:rect l="l" t="t" r="r" b="b"/>
            <a:pathLst>
              <a:path w="3718237" h="608861">
                <a:moveTo>
                  <a:pt x="0" y="0"/>
                </a:moveTo>
                <a:lnTo>
                  <a:pt x="3718236" y="0"/>
                </a:lnTo>
                <a:lnTo>
                  <a:pt x="3718236" y="608861"/>
                </a:lnTo>
                <a:lnTo>
                  <a:pt x="0" y="608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11413" y="8455096"/>
            <a:ext cx="3718237" cy="608861"/>
          </a:xfrm>
          <a:custGeom>
            <a:avLst/>
            <a:gdLst/>
            <a:ahLst/>
            <a:cxnLst/>
            <a:rect l="l" t="t" r="r" b="b"/>
            <a:pathLst>
              <a:path w="3718237" h="608861">
                <a:moveTo>
                  <a:pt x="0" y="0"/>
                </a:moveTo>
                <a:lnTo>
                  <a:pt x="3718237" y="0"/>
                </a:lnTo>
                <a:lnTo>
                  <a:pt x="3718237" y="608861"/>
                </a:lnTo>
                <a:lnTo>
                  <a:pt x="0" y="608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344662" y="8455096"/>
            <a:ext cx="3718237" cy="608861"/>
          </a:xfrm>
          <a:custGeom>
            <a:avLst/>
            <a:gdLst/>
            <a:ahLst/>
            <a:cxnLst/>
            <a:rect l="l" t="t" r="r" b="b"/>
            <a:pathLst>
              <a:path w="3718237" h="608861">
                <a:moveTo>
                  <a:pt x="0" y="0"/>
                </a:moveTo>
                <a:lnTo>
                  <a:pt x="3718237" y="0"/>
                </a:lnTo>
                <a:lnTo>
                  <a:pt x="3718237" y="608861"/>
                </a:lnTo>
                <a:lnTo>
                  <a:pt x="0" y="608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321874" y="3667885"/>
            <a:ext cx="3779808" cy="5044075"/>
            <a:chOff x="0" y="0"/>
            <a:chExt cx="495385" cy="6610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95385" cy="661081"/>
            </a:xfrm>
            <a:custGeom>
              <a:avLst/>
              <a:gdLst/>
              <a:ahLst/>
              <a:cxnLst/>
              <a:rect l="l" t="t" r="r" b="b"/>
              <a:pathLst>
                <a:path w="495385" h="661081">
                  <a:moveTo>
                    <a:pt x="96267" y="0"/>
                  </a:moveTo>
                  <a:lnTo>
                    <a:pt x="399118" y="0"/>
                  </a:lnTo>
                  <a:cubicBezTo>
                    <a:pt x="452285" y="0"/>
                    <a:pt x="495385" y="43100"/>
                    <a:pt x="495385" y="96267"/>
                  </a:cubicBezTo>
                  <a:lnTo>
                    <a:pt x="495385" y="564814"/>
                  </a:lnTo>
                  <a:cubicBezTo>
                    <a:pt x="495385" y="617981"/>
                    <a:pt x="452285" y="661081"/>
                    <a:pt x="399118" y="661081"/>
                  </a:cubicBezTo>
                  <a:lnTo>
                    <a:pt x="96267" y="661081"/>
                  </a:lnTo>
                  <a:cubicBezTo>
                    <a:pt x="70735" y="661081"/>
                    <a:pt x="46249" y="650939"/>
                    <a:pt x="28196" y="632885"/>
                  </a:cubicBezTo>
                  <a:cubicBezTo>
                    <a:pt x="10142" y="614832"/>
                    <a:pt x="0" y="590346"/>
                    <a:pt x="0" y="564814"/>
                  </a:cubicBezTo>
                  <a:lnTo>
                    <a:pt x="0" y="96267"/>
                  </a:lnTo>
                  <a:cubicBezTo>
                    <a:pt x="0" y="43100"/>
                    <a:pt x="43100" y="0"/>
                    <a:pt x="96267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495385" cy="680131"/>
            </a:xfrm>
            <a:prstGeom prst="rect">
              <a:avLst/>
            </a:prstGeom>
          </p:spPr>
          <p:txBody>
            <a:bodyPr lIns="26051" tIns="26051" rIns="26051" bIns="26051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232266" y="3667885"/>
            <a:ext cx="3779808" cy="5044075"/>
            <a:chOff x="0" y="0"/>
            <a:chExt cx="495385" cy="66108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95385" cy="661081"/>
            </a:xfrm>
            <a:custGeom>
              <a:avLst/>
              <a:gdLst/>
              <a:ahLst/>
              <a:cxnLst/>
              <a:rect l="l" t="t" r="r" b="b"/>
              <a:pathLst>
                <a:path w="495385" h="661081">
                  <a:moveTo>
                    <a:pt x="96267" y="0"/>
                  </a:moveTo>
                  <a:lnTo>
                    <a:pt x="399118" y="0"/>
                  </a:lnTo>
                  <a:cubicBezTo>
                    <a:pt x="452285" y="0"/>
                    <a:pt x="495385" y="43100"/>
                    <a:pt x="495385" y="96267"/>
                  </a:cubicBezTo>
                  <a:lnTo>
                    <a:pt x="495385" y="564814"/>
                  </a:lnTo>
                  <a:cubicBezTo>
                    <a:pt x="495385" y="617981"/>
                    <a:pt x="452285" y="661081"/>
                    <a:pt x="399118" y="661081"/>
                  </a:cubicBezTo>
                  <a:lnTo>
                    <a:pt x="96267" y="661081"/>
                  </a:lnTo>
                  <a:cubicBezTo>
                    <a:pt x="70735" y="661081"/>
                    <a:pt x="46249" y="650939"/>
                    <a:pt x="28196" y="632885"/>
                  </a:cubicBezTo>
                  <a:cubicBezTo>
                    <a:pt x="10142" y="614832"/>
                    <a:pt x="0" y="590346"/>
                    <a:pt x="0" y="564814"/>
                  </a:cubicBezTo>
                  <a:lnTo>
                    <a:pt x="0" y="96267"/>
                  </a:lnTo>
                  <a:cubicBezTo>
                    <a:pt x="0" y="43100"/>
                    <a:pt x="43100" y="0"/>
                    <a:pt x="96267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495385" cy="680131"/>
            </a:xfrm>
            <a:prstGeom prst="rect">
              <a:avLst/>
            </a:prstGeom>
          </p:spPr>
          <p:txBody>
            <a:bodyPr lIns="26051" tIns="26051" rIns="26051" bIns="26051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275926" y="3667885"/>
            <a:ext cx="3779808" cy="5044075"/>
            <a:chOff x="0" y="0"/>
            <a:chExt cx="495385" cy="66108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95385" cy="661081"/>
            </a:xfrm>
            <a:custGeom>
              <a:avLst/>
              <a:gdLst/>
              <a:ahLst/>
              <a:cxnLst/>
              <a:rect l="l" t="t" r="r" b="b"/>
              <a:pathLst>
                <a:path w="495385" h="661081">
                  <a:moveTo>
                    <a:pt x="96267" y="0"/>
                  </a:moveTo>
                  <a:lnTo>
                    <a:pt x="399118" y="0"/>
                  </a:lnTo>
                  <a:cubicBezTo>
                    <a:pt x="452285" y="0"/>
                    <a:pt x="495385" y="43100"/>
                    <a:pt x="495385" y="96267"/>
                  </a:cubicBezTo>
                  <a:lnTo>
                    <a:pt x="495385" y="564814"/>
                  </a:lnTo>
                  <a:cubicBezTo>
                    <a:pt x="495385" y="617981"/>
                    <a:pt x="452285" y="661081"/>
                    <a:pt x="399118" y="661081"/>
                  </a:cubicBezTo>
                  <a:lnTo>
                    <a:pt x="96267" y="661081"/>
                  </a:lnTo>
                  <a:cubicBezTo>
                    <a:pt x="70735" y="661081"/>
                    <a:pt x="46249" y="650939"/>
                    <a:pt x="28196" y="632885"/>
                  </a:cubicBezTo>
                  <a:cubicBezTo>
                    <a:pt x="10142" y="614832"/>
                    <a:pt x="0" y="590346"/>
                    <a:pt x="0" y="564814"/>
                  </a:cubicBezTo>
                  <a:lnTo>
                    <a:pt x="0" y="96267"/>
                  </a:lnTo>
                  <a:cubicBezTo>
                    <a:pt x="0" y="43100"/>
                    <a:pt x="43100" y="0"/>
                    <a:pt x="96267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495385" cy="680131"/>
            </a:xfrm>
            <a:prstGeom prst="rect">
              <a:avLst/>
            </a:prstGeom>
          </p:spPr>
          <p:txBody>
            <a:bodyPr lIns="26051" tIns="26051" rIns="26051" bIns="26051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186318" y="3667885"/>
            <a:ext cx="3779808" cy="5044075"/>
            <a:chOff x="0" y="0"/>
            <a:chExt cx="495385" cy="66108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95385" cy="661081"/>
            </a:xfrm>
            <a:custGeom>
              <a:avLst/>
              <a:gdLst/>
              <a:ahLst/>
              <a:cxnLst/>
              <a:rect l="l" t="t" r="r" b="b"/>
              <a:pathLst>
                <a:path w="495385" h="661081">
                  <a:moveTo>
                    <a:pt x="96267" y="0"/>
                  </a:moveTo>
                  <a:lnTo>
                    <a:pt x="399118" y="0"/>
                  </a:lnTo>
                  <a:cubicBezTo>
                    <a:pt x="452285" y="0"/>
                    <a:pt x="495385" y="43100"/>
                    <a:pt x="495385" y="96267"/>
                  </a:cubicBezTo>
                  <a:lnTo>
                    <a:pt x="495385" y="564814"/>
                  </a:lnTo>
                  <a:cubicBezTo>
                    <a:pt x="495385" y="617981"/>
                    <a:pt x="452285" y="661081"/>
                    <a:pt x="399118" y="661081"/>
                  </a:cubicBezTo>
                  <a:lnTo>
                    <a:pt x="96267" y="661081"/>
                  </a:lnTo>
                  <a:cubicBezTo>
                    <a:pt x="70735" y="661081"/>
                    <a:pt x="46249" y="650939"/>
                    <a:pt x="28196" y="632885"/>
                  </a:cubicBezTo>
                  <a:cubicBezTo>
                    <a:pt x="10142" y="614832"/>
                    <a:pt x="0" y="590346"/>
                    <a:pt x="0" y="564814"/>
                  </a:cubicBezTo>
                  <a:lnTo>
                    <a:pt x="0" y="96267"/>
                  </a:lnTo>
                  <a:cubicBezTo>
                    <a:pt x="0" y="43100"/>
                    <a:pt x="43100" y="0"/>
                    <a:pt x="96267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19050"/>
              <a:ext cx="495385" cy="680131"/>
            </a:xfrm>
            <a:prstGeom prst="rect">
              <a:avLst/>
            </a:prstGeom>
          </p:spPr>
          <p:txBody>
            <a:bodyPr lIns="26051" tIns="26051" rIns="26051" bIns="26051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1321874" y="4639974"/>
            <a:ext cx="3779808" cy="669866"/>
          </a:xfrm>
          <a:custGeom>
            <a:avLst/>
            <a:gdLst/>
            <a:ahLst/>
            <a:cxnLst/>
            <a:rect l="l" t="t" r="r" b="b"/>
            <a:pathLst>
              <a:path w="3779808" h="669866">
                <a:moveTo>
                  <a:pt x="0" y="0"/>
                </a:moveTo>
                <a:lnTo>
                  <a:pt x="3779808" y="0"/>
                </a:lnTo>
                <a:lnTo>
                  <a:pt x="3779808" y="669866"/>
                </a:lnTo>
                <a:lnTo>
                  <a:pt x="0" y="669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 r="-8227"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314570" y="4071217"/>
            <a:ext cx="3779808" cy="816782"/>
            <a:chOff x="0" y="0"/>
            <a:chExt cx="721140" cy="15583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21140" cy="155832"/>
            </a:xfrm>
            <a:custGeom>
              <a:avLst/>
              <a:gdLst/>
              <a:ahLst/>
              <a:cxnLst/>
              <a:rect l="l" t="t" r="r" b="b"/>
              <a:pathLst>
                <a:path w="721140" h="155832">
                  <a:moveTo>
                    <a:pt x="30723" y="0"/>
                  </a:moveTo>
                  <a:lnTo>
                    <a:pt x="690417" y="0"/>
                  </a:lnTo>
                  <a:cubicBezTo>
                    <a:pt x="698565" y="0"/>
                    <a:pt x="706380" y="3237"/>
                    <a:pt x="712141" y="8999"/>
                  </a:cubicBezTo>
                  <a:cubicBezTo>
                    <a:pt x="717903" y="14760"/>
                    <a:pt x="721140" y="22575"/>
                    <a:pt x="721140" y="30723"/>
                  </a:cubicBezTo>
                  <a:lnTo>
                    <a:pt x="721140" y="125108"/>
                  </a:lnTo>
                  <a:cubicBezTo>
                    <a:pt x="721140" y="142076"/>
                    <a:pt x="707385" y="155832"/>
                    <a:pt x="690417" y="155832"/>
                  </a:cubicBezTo>
                  <a:lnTo>
                    <a:pt x="30723" y="155832"/>
                  </a:lnTo>
                  <a:cubicBezTo>
                    <a:pt x="13755" y="155832"/>
                    <a:pt x="0" y="142076"/>
                    <a:pt x="0" y="125108"/>
                  </a:cubicBezTo>
                  <a:lnTo>
                    <a:pt x="0" y="30723"/>
                  </a:lnTo>
                  <a:cubicBezTo>
                    <a:pt x="0" y="13755"/>
                    <a:pt x="13755" y="0"/>
                    <a:pt x="3072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30435">
                    <a:alpha val="100000"/>
                  </a:srgbClr>
                </a:gs>
                <a:gs pos="100000">
                  <a:srgbClr val="8644F2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721140" cy="174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9232266" y="4639974"/>
            <a:ext cx="3779808" cy="669866"/>
          </a:xfrm>
          <a:custGeom>
            <a:avLst/>
            <a:gdLst/>
            <a:ahLst/>
            <a:cxnLst/>
            <a:rect l="l" t="t" r="r" b="b"/>
            <a:pathLst>
              <a:path w="3779808" h="669866">
                <a:moveTo>
                  <a:pt x="0" y="0"/>
                </a:moveTo>
                <a:lnTo>
                  <a:pt x="3779808" y="0"/>
                </a:lnTo>
                <a:lnTo>
                  <a:pt x="3779808" y="669866"/>
                </a:lnTo>
                <a:lnTo>
                  <a:pt x="0" y="669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 r="-8227"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9224963" y="4071217"/>
            <a:ext cx="3779808" cy="816782"/>
            <a:chOff x="0" y="0"/>
            <a:chExt cx="721140" cy="15583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21140" cy="155832"/>
            </a:xfrm>
            <a:custGeom>
              <a:avLst/>
              <a:gdLst/>
              <a:ahLst/>
              <a:cxnLst/>
              <a:rect l="l" t="t" r="r" b="b"/>
              <a:pathLst>
                <a:path w="721140" h="155832">
                  <a:moveTo>
                    <a:pt x="30723" y="0"/>
                  </a:moveTo>
                  <a:lnTo>
                    <a:pt x="690417" y="0"/>
                  </a:lnTo>
                  <a:cubicBezTo>
                    <a:pt x="698565" y="0"/>
                    <a:pt x="706380" y="3237"/>
                    <a:pt x="712141" y="8999"/>
                  </a:cubicBezTo>
                  <a:cubicBezTo>
                    <a:pt x="717903" y="14760"/>
                    <a:pt x="721140" y="22575"/>
                    <a:pt x="721140" y="30723"/>
                  </a:cubicBezTo>
                  <a:lnTo>
                    <a:pt x="721140" y="125108"/>
                  </a:lnTo>
                  <a:cubicBezTo>
                    <a:pt x="721140" y="142076"/>
                    <a:pt x="707385" y="155832"/>
                    <a:pt x="690417" y="155832"/>
                  </a:cubicBezTo>
                  <a:lnTo>
                    <a:pt x="30723" y="155832"/>
                  </a:lnTo>
                  <a:cubicBezTo>
                    <a:pt x="13755" y="155832"/>
                    <a:pt x="0" y="142076"/>
                    <a:pt x="0" y="125108"/>
                  </a:cubicBezTo>
                  <a:lnTo>
                    <a:pt x="0" y="30723"/>
                  </a:lnTo>
                  <a:cubicBezTo>
                    <a:pt x="0" y="13755"/>
                    <a:pt x="13755" y="0"/>
                    <a:pt x="3072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0125E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19050"/>
              <a:ext cx="721140" cy="174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5275926" y="4639974"/>
            <a:ext cx="3779808" cy="669866"/>
          </a:xfrm>
          <a:custGeom>
            <a:avLst/>
            <a:gdLst/>
            <a:ahLst/>
            <a:cxnLst/>
            <a:rect l="l" t="t" r="r" b="b"/>
            <a:pathLst>
              <a:path w="3779808" h="669866">
                <a:moveTo>
                  <a:pt x="0" y="0"/>
                </a:moveTo>
                <a:lnTo>
                  <a:pt x="3779808" y="0"/>
                </a:lnTo>
                <a:lnTo>
                  <a:pt x="3779808" y="669866"/>
                </a:lnTo>
                <a:lnTo>
                  <a:pt x="0" y="669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 r="-8227"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5268622" y="4071217"/>
            <a:ext cx="3779808" cy="816782"/>
            <a:chOff x="0" y="0"/>
            <a:chExt cx="721140" cy="15583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21140" cy="155832"/>
            </a:xfrm>
            <a:custGeom>
              <a:avLst/>
              <a:gdLst/>
              <a:ahLst/>
              <a:cxnLst/>
              <a:rect l="l" t="t" r="r" b="b"/>
              <a:pathLst>
                <a:path w="721140" h="155832">
                  <a:moveTo>
                    <a:pt x="30723" y="0"/>
                  </a:moveTo>
                  <a:lnTo>
                    <a:pt x="690417" y="0"/>
                  </a:lnTo>
                  <a:cubicBezTo>
                    <a:pt x="698565" y="0"/>
                    <a:pt x="706380" y="3237"/>
                    <a:pt x="712141" y="8999"/>
                  </a:cubicBezTo>
                  <a:cubicBezTo>
                    <a:pt x="717903" y="14760"/>
                    <a:pt x="721140" y="22575"/>
                    <a:pt x="721140" y="30723"/>
                  </a:cubicBezTo>
                  <a:lnTo>
                    <a:pt x="721140" y="125108"/>
                  </a:lnTo>
                  <a:cubicBezTo>
                    <a:pt x="721140" y="142076"/>
                    <a:pt x="707385" y="155832"/>
                    <a:pt x="690417" y="155832"/>
                  </a:cubicBezTo>
                  <a:lnTo>
                    <a:pt x="30723" y="155832"/>
                  </a:lnTo>
                  <a:cubicBezTo>
                    <a:pt x="13755" y="155832"/>
                    <a:pt x="0" y="142076"/>
                    <a:pt x="0" y="125108"/>
                  </a:cubicBezTo>
                  <a:lnTo>
                    <a:pt x="0" y="30723"/>
                  </a:lnTo>
                  <a:cubicBezTo>
                    <a:pt x="0" y="13755"/>
                    <a:pt x="13755" y="0"/>
                    <a:pt x="3072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C0B34">
                    <a:alpha val="100000"/>
                  </a:srgbClr>
                </a:gs>
                <a:gs pos="100000">
                  <a:srgbClr val="4455F2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-19050"/>
              <a:ext cx="721140" cy="174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4" name="Freeform 34"/>
          <p:cNvSpPr/>
          <p:nvPr/>
        </p:nvSpPr>
        <p:spPr>
          <a:xfrm>
            <a:off x="13186318" y="4639974"/>
            <a:ext cx="3779808" cy="669866"/>
          </a:xfrm>
          <a:custGeom>
            <a:avLst/>
            <a:gdLst/>
            <a:ahLst/>
            <a:cxnLst/>
            <a:rect l="l" t="t" r="r" b="b"/>
            <a:pathLst>
              <a:path w="3779808" h="669866">
                <a:moveTo>
                  <a:pt x="0" y="0"/>
                </a:moveTo>
                <a:lnTo>
                  <a:pt x="3779808" y="0"/>
                </a:lnTo>
                <a:lnTo>
                  <a:pt x="3779808" y="669866"/>
                </a:lnTo>
                <a:lnTo>
                  <a:pt x="0" y="669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 r="-8227"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3193622" y="4070455"/>
            <a:ext cx="3824634" cy="816782"/>
            <a:chOff x="0" y="0"/>
            <a:chExt cx="729692" cy="15583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29692" cy="155832"/>
            </a:xfrm>
            <a:custGeom>
              <a:avLst/>
              <a:gdLst/>
              <a:ahLst/>
              <a:cxnLst/>
              <a:rect l="l" t="t" r="r" b="b"/>
              <a:pathLst>
                <a:path w="729692" h="155832">
                  <a:moveTo>
                    <a:pt x="30363" y="0"/>
                  </a:moveTo>
                  <a:lnTo>
                    <a:pt x="699329" y="0"/>
                  </a:lnTo>
                  <a:cubicBezTo>
                    <a:pt x="716098" y="0"/>
                    <a:pt x="729692" y="13594"/>
                    <a:pt x="729692" y="30363"/>
                  </a:cubicBezTo>
                  <a:lnTo>
                    <a:pt x="729692" y="125468"/>
                  </a:lnTo>
                  <a:cubicBezTo>
                    <a:pt x="729692" y="133521"/>
                    <a:pt x="726493" y="141244"/>
                    <a:pt x="720799" y="146939"/>
                  </a:cubicBezTo>
                  <a:cubicBezTo>
                    <a:pt x="715105" y="152633"/>
                    <a:pt x="707382" y="155832"/>
                    <a:pt x="699329" y="155832"/>
                  </a:cubicBezTo>
                  <a:lnTo>
                    <a:pt x="30363" y="155832"/>
                  </a:lnTo>
                  <a:cubicBezTo>
                    <a:pt x="13594" y="155832"/>
                    <a:pt x="0" y="142238"/>
                    <a:pt x="0" y="125468"/>
                  </a:cubicBezTo>
                  <a:lnTo>
                    <a:pt x="0" y="30363"/>
                  </a:lnTo>
                  <a:cubicBezTo>
                    <a:pt x="0" y="22311"/>
                    <a:pt x="3199" y="14587"/>
                    <a:pt x="8893" y="8893"/>
                  </a:cubicBezTo>
                  <a:cubicBezTo>
                    <a:pt x="14587" y="3199"/>
                    <a:pt x="22311" y="0"/>
                    <a:pt x="3036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C0B34">
                    <a:alpha val="100000"/>
                  </a:srgbClr>
                </a:gs>
                <a:gs pos="100000">
                  <a:srgbClr val="173691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729692" cy="174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38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8" name="AutoShape 38"/>
          <p:cNvSpPr/>
          <p:nvPr/>
        </p:nvSpPr>
        <p:spPr>
          <a:xfrm>
            <a:off x="1329177" y="5299195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9" name="AutoShape 39"/>
          <p:cNvSpPr/>
          <p:nvPr/>
        </p:nvSpPr>
        <p:spPr>
          <a:xfrm>
            <a:off x="9239570" y="5299195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0" name="AutoShape 40"/>
          <p:cNvSpPr/>
          <p:nvPr/>
        </p:nvSpPr>
        <p:spPr>
          <a:xfrm>
            <a:off x="5283230" y="5299195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1" name="AutoShape 41"/>
          <p:cNvSpPr/>
          <p:nvPr/>
        </p:nvSpPr>
        <p:spPr>
          <a:xfrm>
            <a:off x="13193622" y="5299195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2" name="AutoShape 42"/>
          <p:cNvSpPr/>
          <p:nvPr/>
        </p:nvSpPr>
        <p:spPr>
          <a:xfrm flipV="1">
            <a:off x="1329177" y="6210318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3" name="AutoShape 43"/>
          <p:cNvSpPr/>
          <p:nvPr/>
        </p:nvSpPr>
        <p:spPr>
          <a:xfrm flipV="1">
            <a:off x="9239570" y="6210318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44"/>
          <p:cNvSpPr/>
          <p:nvPr/>
        </p:nvSpPr>
        <p:spPr>
          <a:xfrm flipV="1">
            <a:off x="5283230" y="6210318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AutoShape 45"/>
          <p:cNvSpPr/>
          <p:nvPr/>
        </p:nvSpPr>
        <p:spPr>
          <a:xfrm flipV="1">
            <a:off x="13193622" y="6210318"/>
            <a:ext cx="3779808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Freeform 46"/>
          <p:cNvSpPr/>
          <p:nvPr/>
        </p:nvSpPr>
        <p:spPr>
          <a:xfrm>
            <a:off x="5782784" y="6709725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7" name="Freeform 47"/>
          <p:cNvSpPr/>
          <p:nvPr/>
        </p:nvSpPr>
        <p:spPr>
          <a:xfrm>
            <a:off x="2010861" y="6709725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8" name="Freeform 48"/>
          <p:cNvSpPr/>
          <p:nvPr/>
        </p:nvSpPr>
        <p:spPr>
          <a:xfrm>
            <a:off x="9816658" y="6709725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9" name="Freeform 49"/>
          <p:cNvSpPr/>
          <p:nvPr/>
        </p:nvSpPr>
        <p:spPr>
          <a:xfrm>
            <a:off x="13781378" y="6709725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0" name="Freeform 50"/>
          <p:cNvSpPr/>
          <p:nvPr/>
        </p:nvSpPr>
        <p:spPr>
          <a:xfrm>
            <a:off x="5782784" y="7055392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1" name="Freeform 51"/>
          <p:cNvSpPr/>
          <p:nvPr/>
        </p:nvSpPr>
        <p:spPr>
          <a:xfrm>
            <a:off x="2010861" y="7055392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2" name="Freeform 52"/>
          <p:cNvSpPr/>
          <p:nvPr/>
        </p:nvSpPr>
        <p:spPr>
          <a:xfrm>
            <a:off x="9816658" y="7055392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3" name="Freeform 53"/>
          <p:cNvSpPr/>
          <p:nvPr/>
        </p:nvSpPr>
        <p:spPr>
          <a:xfrm>
            <a:off x="13781378" y="7055392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4" name="Freeform 54"/>
          <p:cNvSpPr/>
          <p:nvPr/>
        </p:nvSpPr>
        <p:spPr>
          <a:xfrm>
            <a:off x="5782784" y="7401710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5" name="Freeform 55"/>
          <p:cNvSpPr/>
          <p:nvPr/>
        </p:nvSpPr>
        <p:spPr>
          <a:xfrm>
            <a:off x="9816658" y="7401710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6" name="Freeform 56"/>
          <p:cNvSpPr/>
          <p:nvPr/>
        </p:nvSpPr>
        <p:spPr>
          <a:xfrm>
            <a:off x="13781378" y="7401710"/>
            <a:ext cx="241543" cy="241543"/>
          </a:xfrm>
          <a:custGeom>
            <a:avLst/>
            <a:gdLst/>
            <a:ahLst/>
            <a:cxnLst/>
            <a:rect l="l" t="t" r="r" b="b"/>
            <a:pathLst>
              <a:path w="241543" h="241543">
                <a:moveTo>
                  <a:pt x="0" y="0"/>
                </a:moveTo>
                <a:lnTo>
                  <a:pt x="241543" y="0"/>
                </a:lnTo>
                <a:lnTo>
                  <a:pt x="241543" y="241543"/>
                </a:lnTo>
                <a:lnTo>
                  <a:pt x="0" y="241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7" name="TextBox 57"/>
          <p:cNvSpPr txBox="1"/>
          <p:nvPr/>
        </p:nvSpPr>
        <p:spPr>
          <a:xfrm>
            <a:off x="1750957" y="5605115"/>
            <a:ext cx="3010884" cy="28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en-US" sz="173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 User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9661349" y="5605115"/>
            <a:ext cx="3010884" cy="28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en-US" sz="173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Up to 10 User 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5705009" y="5605115"/>
            <a:ext cx="3010884" cy="28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en-US" sz="173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Up to 5 User 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3615401" y="5605115"/>
            <a:ext cx="3010884" cy="28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en-US" sz="173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&gt; 10 User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2423854" y="6690675"/>
            <a:ext cx="2395998" cy="1164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18"/>
              </a:lnSpc>
              <a:spcBef>
                <a:spcPct val="0"/>
              </a:spcBef>
            </a:pPr>
            <a:r>
              <a:rPr lang="en-US" sz="171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Versi dasar Fungsionalitas inti seperti pencatatan teks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0229651" y="6671625"/>
            <a:ext cx="2789727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0"/>
              </a:lnSpc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Fitur Kolaboratif</a:t>
            </a:r>
          </a:p>
          <a:p>
            <a:pPr algn="just">
              <a:lnSpc>
                <a:spcPts val="2700"/>
              </a:lnSpc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Multi User Access</a:t>
            </a:r>
          </a:p>
          <a:p>
            <a:pPr marL="0" lvl="0" indent="0" algn="just">
              <a:lnSpc>
                <a:spcPts val="27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Cloud Sync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6273311" y="6671625"/>
            <a:ext cx="2789727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0"/>
              </a:lnSpc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Support Audio</a:t>
            </a:r>
          </a:p>
          <a:p>
            <a:pPr algn="just">
              <a:lnSpc>
                <a:spcPts val="2700"/>
              </a:lnSpc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Image Upload</a:t>
            </a:r>
          </a:p>
          <a:p>
            <a:pPr marL="0" lvl="0" indent="0" algn="just">
              <a:lnSpc>
                <a:spcPts val="27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AI Summary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4228529" y="6671625"/>
            <a:ext cx="2789727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0"/>
              </a:lnSpc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Integrasi LLM</a:t>
            </a:r>
          </a:p>
          <a:p>
            <a:pPr marL="0" lvl="0" indent="0" algn="just">
              <a:lnSpc>
                <a:spcPts val="27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Dashboard</a:t>
            </a:r>
          </a:p>
          <a:p>
            <a:pPr marL="0" lvl="0" indent="0" algn="just">
              <a:lnSpc>
                <a:spcPts val="27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Keamanan Ekstra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771905" y="4252378"/>
            <a:ext cx="2768779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75"/>
              </a:lnSpc>
              <a:spcBef>
                <a:spcPct val="0"/>
              </a:spcBef>
            </a:pPr>
            <a:r>
              <a:rPr lang="en-US" sz="2729" b="1" u="none" strike="noStrik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Notula Lite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9420978" y="4197858"/>
            <a:ext cx="3456117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75"/>
              </a:lnSpc>
              <a:spcBef>
                <a:spcPct val="0"/>
              </a:spcBef>
            </a:pPr>
            <a:r>
              <a:rPr lang="en-US" sz="2729" b="1" u="none" strike="noStrik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Notula Team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5705009" y="4252378"/>
            <a:ext cx="2768779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75"/>
              </a:lnSpc>
              <a:spcBef>
                <a:spcPct val="0"/>
              </a:spcBef>
            </a:pPr>
            <a:r>
              <a:rPr lang="en-US" sz="2729" b="1" u="none" strike="noStrik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Notula Pro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3384466" y="4249174"/>
            <a:ext cx="3442945" cy="441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75"/>
              </a:lnSpc>
              <a:spcBef>
                <a:spcPct val="0"/>
              </a:spcBef>
            </a:pPr>
            <a:r>
              <a:rPr lang="en-US" sz="27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Notula Enterprise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4072741" y="1066800"/>
            <a:ext cx="10696474" cy="1617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6"/>
              </a:lnSpc>
            </a:pPr>
            <a:r>
              <a:rPr lang="en-US" sz="10875" b="1" spc="-456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Notula Series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5452407" y="518804"/>
            <a:ext cx="1806893" cy="50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1"/>
              </a:lnSpc>
            </a:pPr>
            <a:r>
              <a:rPr lang="en-US" sz="199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Service</a:t>
            </a:r>
          </a:p>
          <a:p>
            <a:pPr algn="l">
              <a:lnSpc>
                <a:spcPts val="1951"/>
              </a:lnSpc>
            </a:pPr>
            <a:r>
              <a:rPr lang="en-US" sz="199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Excellence</a:t>
            </a:r>
          </a:p>
        </p:txBody>
      </p:sp>
      <p:sp>
        <p:nvSpPr>
          <p:cNvPr id="71" name="Freeform 71"/>
          <p:cNvSpPr/>
          <p:nvPr/>
        </p:nvSpPr>
        <p:spPr>
          <a:xfrm>
            <a:off x="1028700" y="500181"/>
            <a:ext cx="772030" cy="528519"/>
          </a:xfrm>
          <a:custGeom>
            <a:avLst/>
            <a:gdLst/>
            <a:ahLst/>
            <a:cxnLst/>
            <a:rect l="l" t="t" r="r" b="b"/>
            <a:pathLst>
              <a:path w="772030" h="528519">
                <a:moveTo>
                  <a:pt x="0" y="0"/>
                </a:moveTo>
                <a:lnTo>
                  <a:pt x="772030" y="0"/>
                </a:lnTo>
                <a:lnTo>
                  <a:pt x="772030" y="528519"/>
                </a:lnTo>
                <a:lnTo>
                  <a:pt x="0" y="5285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5F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9144000"/>
          </a:xfrm>
          <a:custGeom>
            <a:avLst/>
            <a:gdLst/>
            <a:ahLst/>
            <a:cxnLst/>
            <a:rect l="l" t="t" r="r" b="b"/>
            <a:pathLst>
              <a:path w="18288000" h="9144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500181"/>
            <a:ext cx="772030" cy="528519"/>
          </a:xfrm>
          <a:custGeom>
            <a:avLst/>
            <a:gdLst/>
            <a:ahLst/>
            <a:cxnLst/>
            <a:rect l="l" t="t" r="r" b="b"/>
            <a:pathLst>
              <a:path w="772030" h="528519">
                <a:moveTo>
                  <a:pt x="0" y="0"/>
                </a:moveTo>
                <a:lnTo>
                  <a:pt x="772030" y="0"/>
                </a:lnTo>
                <a:lnTo>
                  <a:pt x="772030" y="528519"/>
                </a:lnTo>
                <a:lnTo>
                  <a:pt x="0" y="528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5143500"/>
            <a:ext cx="18288000" cy="5143500"/>
            <a:chOff x="0" y="0"/>
            <a:chExt cx="4816593" cy="13546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38100"/>
              <a:ext cx="4816593" cy="1316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1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115028" y="1571316"/>
            <a:ext cx="7683755" cy="7901034"/>
          </a:xfrm>
          <a:custGeom>
            <a:avLst/>
            <a:gdLst/>
            <a:ahLst/>
            <a:cxnLst/>
            <a:rect l="l" t="t" r="r" b="b"/>
            <a:pathLst>
              <a:path w="7683755" h="7901034">
                <a:moveTo>
                  <a:pt x="0" y="0"/>
                </a:moveTo>
                <a:lnTo>
                  <a:pt x="7683755" y="0"/>
                </a:lnTo>
                <a:lnTo>
                  <a:pt x="7683755" y="7901034"/>
                </a:lnTo>
                <a:lnTo>
                  <a:pt x="0" y="79010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315209" y="5701306"/>
            <a:ext cx="8096534" cy="123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7"/>
              </a:lnSpc>
            </a:pPr>
            <a:r>
              <a:rPr lang="en-US" sz="8231" b="1" spc="-345">
                <a:solidFill>
                  <a:srgbClr val="004AAD"/>
                </a:solidFill>
                <a:latin typeface="Poppins Bold"/>
                <a:ea typeface="Poppins Bold"/>
                <a:cs typeface="Poppins Bold"/>
                <a:sym typeface="Poppins Bold"/>
              </a:rPr>
              <a:t>Notula Series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51314" y="3015376"/>
            <a:ext cx="11624325" cy="1761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45"/>
              </a:lnSpc>
            </a:pPr>
            <a:r>
              <a:rPr lang="en-US" sz="11818" b="1" spc="-496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Metrics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452407" y="518804"/>
            <a:ext cx="1806893" cy="50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1"/>
              </a:lnSpc>
            </a:pPr>
            <a:r>
              <a:rPr lang="en-US" sz="199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Service</a:t>
            </a:r>
          </a:p>
          <a:p>
            <a:pPr algn="l">
              <a:lnSpc>
                <a:spcPts val="1951"/>
              </a:lnSpc>
            </a:pPr>
            <a:r>
              <a:rPr lang="en-US" sz="199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Excellence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16262" y="2279847"/>
            <a:ext cx="13035819" cy="457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187"/>
              </a:lnSpc>
            </a:pPr>
            <a:r>
              <a:rPr lang="en-US" sz="16062" b="1" spc="-674">
                <a:solidFill>
                  <a:srgbClr val="292929"/>
                </a:solidFill>
                <a:latin typeface="Poppins Heavy"/>
                <a:ea typeface="Poppins Heavy"/>
                <a:cs typeface="Poppins Heavy"/>
                <a:sym typeface="Poppins Heavy"/>
              </a:rPr>
              <a:t>THANK</a:t>
            </a:r>
          </a:p>
          <a:p>
            <a:pPr algn="l">
              <a:lnSpc>
                <a:spcPts val="17187"/>
              </a:lnSpc>
            </a:pPr>
            <a:r>
              <a:rPr lang="en-US" sz="16062" spc="-674">
                <a:solidFill>
                  <a:srgbClr val="014E74"/>
                </a:solidFill>
                <a:latin typeface="Poppins"/>
                <a:ea typeface="Poppins"/>
                <a:cs typeface="Poppins"/>
                <a:sym typeface="Poppins"/>
              </a:rPr>
              <a:t>YOU</a:t>
            </a:r>
          </a:p>
        </p:txBody>
      </p:sp>
      <p:sp>
        <p:nvSpPr>
          <p:cNvPr id="3" name="Freeform 3"/>
          <p:cNvSpPr/>
          <p:nvPr/>
        </p:nvSpPr>
        <p:spPr>
          <a:xfrm>
            <a:off x="-801865" y="6437603"/>
            <a:ext cx="19378372" cy="5934627"/>
          </a:xfrm>
          <a:custGeom>
            <a:avLst/>
            <a:gdLst/>
            <a:ahLst/>
            <a:cxnLst/>
            <a:rect l="l" t="t" r="r" b="b"/>
            <a:pathLst>
              <a:path w="19378372" h="5934627">
                <a:moveTo>
                  <a:pt x="0" y="0"/>
                </a:moveTo>
                <a:lnTo>
                  <a:pt x="19378372" y="0"/>
                </a:lnTo>
                <a:lnTo>
                  <a:pt x="19378372" y="5934627"/>
                </a:lnTo>
                <a:lnTo>
                  <a:pt x="0" y="59346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5370704" y="692896"/>
            <a:ext cx="2265739" cy="46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8"/>
              </a:lnSpc>
            </a:pPr>
            <a:r>
              <a:rPr lang="en-US" sz="170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Service </a:t>
            </a:r>
          </a:p>
          <a:p>
            <a:pPr algn="l">
              <a:lnSpc>
                <a:spcPts val="1708"/>
              </a:lnSpc>
              <a:spcBef>
                <a:spcPct val="0"/>
              </a:spcBef>
            </a:pPr>
            <a:r>
              <a:rPr lang="en-US" sz="170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Excellence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207754" y="2575723"/>
            <a:ext cx="3814439" cy="4456941"/>
            <a:chOff x="0" y="0"/>
            <a:chExt cx="5085918" cy="5942588"/>
          </a:xfrm>
        </p:grpSpPr>
        <p:sp>
          <p:nvSpPr>
            <p:cNvPr id="7" name="Freeform 7"/>
            <p:cNvSpPr/>
            <p:nvPr/>
          </p:nvSpPr>
          <p:spPr>
            <a:xfrm>
              <a:off x="21731" y="3350006"/>
              <a:ext cx="417805" cy="417805"/>
            </a:xfrm>
            <a:custGeom>
              <a:avLst/>
              <a:gdLst/>
              <a:ahLst/>
              <a:cxnLst/>
              <a:rect l="l" t="t" r="r" b="b"/>
              <a:pathLst>
                <a:path w="417805" h="417805">
                  <a:moveTo>
                    <a:pt x="0" y="0"/>
                  </a:moveTo>
                  <a:lnTo>
                    <a:pt x="417805" y="0"/>
                  </a:lnTo>
                  <a:lnTo>
                    <a:pt x="417805" y="417805"/>
                  </a:lnTo>
                  <a:lnTo>
                    <a:pt x="0" y="4178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875655" y="3915532"/>
              <a:ext cx="4210263" cy="4505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04"/>
                </a:lnSpc>
              </a:pPr>
              <a:r>
                <a:rPr lang="en-US" sz="1168" spc="8" dirty="0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021 - 8899 – 4444</a:t>
              </a:r>
            </a:p>
            <a:p>
              <a:pPr algn="just">
                <a:lnSpc>
                  <a:spcPts val="1304"/>
                </a:lnSpc>
              </a:pPr>
              <a:r>
                <a:rPr lang="en-US" sz="1200" spc="9" dirty="0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0812 - 1102 - 4885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75655" y="3315777"/>
              <a:ext cx="1602928" cy="4570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709"/>
                </a:lnSpc>
                <a:spcBef>
                  <a:spcPct val="0"/>
                </a:spcBef>
              </a:pPr>
              <a:r>
                <a:rPr lang="en-US" sz="2428" b="1" spc="16">
                  <a:solidFill>
                    <a:srgbClr val="12005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PHONE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1465" y="5179345"/>
              <a:ext cx="463458" cy="297192"/>
            </a:xfrm>
            <a:custGeom>
              <a:avLst/>
              <a:gdLst/>
              <a:ahLst/>
              <a:cxnLst/>
              <a:rect l="l" t="t" r="r" b="b"/>
              <a:pathLst>
                <a:path w="463458" h="297192">
                  <a:moveTo>
                    <a:pt x="0" y="0"/>
                  </a:moveTo>
                  <a:lnTo>
                    <a:pt x="463458" y="0"/>
                  </a:lnTo>
                  <a:lnTo>
                    <a:pt x="463458" y="297192"/>
                  </a:lnTo>
                  <a:lnTo>
                    <a:pt x="0" y="297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875655" y="5711515"/>
              <a:ext cx="4210263" cy="2310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04"/>
                </a:lnSpc>
                <a:spcBef>
                  <a:spcPct val="0"/>
                </a:spcBef>
              </a:pPr>
              <a:r>
                <a:rPr lang="en-US" sz="1168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info@lax.co.id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75653" y="5111760"/>
              <a:ext cx="1440132" cy="4616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2709"/>
                </a:lnSpc>
                <a:spcBef>
                  <a:spcPct val="0"/>
                </a:spcBef>
              </a:pPr>
              <a:r>
                <a:rPr lang="en-US" sz="2428" b="1" spc="16" dirty="0">
                  <a:solidFill>
                    <a:srgbClr val="12005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MAIL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390158" cy="532640"/>
            </a:xfrm>
            <a:custGeom>
              <a:avLst/>
              <a:gdLst/>
              <a:ahLst/>
              <a:cxnLst/>
              <a:rect l="l" t="t" r="r" b="b"/>
              <a:pathLst>
                <a:path w="390158" h="532640">
                  <a:moveTo>
                    <a:pt x="0" y="0"/>
                  </a:moveTo>
                  <a:lnTo>
                    <a:pt x="390158" y="0"/>
                  </a:lnTo>
                  <a:lnTo>
                    <a:pt x="390158" y="532640"/>
                  </a:lnTo>
                  <a:lnTo>
                    <a:pt x="0" y="532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822579" y="619424"/>
              <a:ext cx="3961700" cy="19456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660"/>
                </a:lnSpc>
              </a:pPr>
              <a:r>
                <a:rPr lang="en-US" sz="1099" spc="7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Ruko Aralia, Blok HY43 No.40,</a:t>
              </a:r>
            </a:p>
            <a:p>
              <a:pPr algn="just">
                <a:lnSpc>
                  <a:spcPts val="1660"/>
                </a:lnSpc>
              </a:pPr>
              <a:r>
                <a:rPr lang="en-US" sz="1099" spc="7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Pusaka Rakyat, Kec. Tarumajaya,</a:t>
              </a:r>
            </a:p>
            <a:p>
              <a:pPr algn="just">
                <a:lnSpc>
                  <a:spcPts val="1660"/>
                </a:lnSpc>
              </a:pPr>
              <a:r>
                <a:rPr lang="en-US" sz="1099" spc="7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Bekasi, Jawa Barat 17214</a:t>
              </a:r>
            </a:p>
            <a:p>
              <a:pPr algn="just">
                <a:lnSpc>
                  <a:spcPts val="1660"/>
                </a:lnSpc>
              </a:pPr>
              <a:endParaRPr lang="en-US" sz="1099" spc="7">
                <a:solidFill>
                  <a:srgbClr val="120052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just">
                <a:lnSpc>
                  <a:spcPts val="1660"/>
                </a:lnSpc>
              </a:pPr>
              <a:r>
                <a:rPr lang="en-US" sz="1099" spc="7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Marketing Office</a:t>
              </a:r>
            </a:p>
            <a:p>
              <a:pPr algn="just">
                <a:lnSpc>
                  <a:spcPts val="1660"/>
                </a:lnSpc>
              </a:pPr>
              <a:r>
                <a:rPr lang="en-US" sz="1099" spc="7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Jl. Angkasa No. 32 Blok A10</a:t>
              </a:r>
            </a:p>
            <a:p>
              <a:pPr algn="just">
                <a:lnSpc>
                  <a:spcPts val="1660"/>
                </a:lnSpc>
              </a:pPr>
              <a:r>
                <a:rPr lang="en-US" sz="1099" spc="7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Jakarta Pusat – Indonesia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2579" y="103827"/>
              <a:ext cx="4263339" cy="428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549"/>
                </a:lnSpc>
                <a:spcBef>
                  <a:spcPct val="0"/>
                </a:spcBef>
              </a:pPr>
              <a:r>
                <a:rPr lang="en-US" sz="2284" b="1" spc="15">
                  <a:solidFill>
                    <a:srgbClr val="12005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ADDRESS</a:t>
              </a:r>
            </a:p>
          </p:txBody>
        </p:sp>
      </p:grpSp>
      <p:sp>
        <p:nvSpPr>
          <p:cNvPr id="16" name="AutoShape 16"/>
          <p:cNvSpPr/>
          <p:nvPr/>
        </p:nvSpPr>
        <p:spPr>
          <a:xfrm flipH="1" flipV="1">
            <a:off x="11523230" y="2337043"/>
            <a:ext cx="0" cy="443675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448</Words>
  <Application>Microsoft Macintosh PowerPoint</Application>
  <PresentationFormat>Custom</PresentationFormat>
  <Paragraphs>134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4" baseType="lpstr">
      <vt:lpstr>Arial</vt:lpstr>
      <vt:lpstr>Poppins Bold</vt:lpstr>
      <vt:lpstr>Montserrat Bold</vt:lpstr>
      <vt:lpstr>Helvetica World</vt:lpstr>
      <vt:lpstr>Open Sauce</vt:lpstr>
      <vt:lpstr>Poppins Italics</vt:lpstr>
      <vt:lpstr>Open Sauce SemiBold</vt:lpstr>
      <vt:lpstr>Poppins Heavy</vt:lpstr>
      <vt:lpstr>Inter</vt:lpstr>
      <vt:lpstr>Inter Bold</vt:lpstr>
      <vt:lpstr>Calibri</vt:lpstr>
      <vt:lpstr>Poppins</vt:lpstr>
      <vt:lpstr>Open Sauce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PLATFORM  - NOTULEN MEETING</dc:title>
  <cp:lastModifiedBy>Microsoft Office User</cp:lastModifiedBy>
  <cp:revision>3</cp:revision>
  <dcterms:created xsi:type="dcterms:W3CDTF">2006-08-16T00:00:00Z</dcterms:created>
  <dcterms:modified xsi:type="dcterms:W3CDTF">2025-09-24T02:51:00Z</dcterms:modified>
  <dc:identifier>DAGl-sEeaWo</dc:identifier>
</cp:coreProperties>
</file>